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notesMasterIdLst>
    <p:notesMasterId r:id="rId61"/>
  </p:notesMasterIdLst>
  <p:sldIdLst>
    <p:sldId id="258" r:id="rId2"/>
    <p:sldId id="290" r:id="rId3"/>
    <p:sldId id="291" r:id="rId4"/>
    <p:sldId id="292" r:id="rId5"/>
    <p:sldId id="293" r:id="rId6"/>
    <p:sldId id="294" r:id="rId7"/>
    <p:sldId id="295" r:id="rId8"/>
    <p:sldId id="296" r:id="rId9"/>
    <p:sldId id="297" r:id="rId10"/>
    <p:sldId id="298" r:id="rId11"/>
    <p:sldId id="346" r:id="rId12"/>
    <p:sldId id="299" r:id="rId13"/>
    <p:sldId id="300" r:id="rId14"/>
    <p:sldId id="301" r:id="rId15"/>
    <p:sldId id="302" r:id="rId16"/>
    <p:sldId id="303" r:id="rId17"/>
    <p:sldId id="304" r:id="rId18"/>
    <p:sldId id="305" r:id="rId19"/>
    <p:sldId id="306" r:id="rId20"/>
    <p:sldId id="307" r:id="rId21"/>
    <p:sldId id="308" r:id="rId22"/>
    <p:sldId id="309" r:id="rId23"/>
    <p:sldId id="310" r:id="rId24"/>
    <p:sldId id="311" r:id="rId25"/>
    <p:sldId id="312" r:id="rId26"/>
    <p:sldId id="314" r:id="rId27"/>
    <p:sldId id="313" r:id="rId28"/>
    <p:sldId id="315" r:id="rId29"/>
    <p:sldId id="316" r:id="rId30"/>
    <p:sldId id="317" r:id="rId31"/>
    <p:sldId id="318" r:id="rId32"/>
    <p:sldId id="319" r:id="rId33"/>
    <p:sldId id="320" r:id="rId34"/>
    <p:sldId id="321" r:id="rId35"/>
    <p:sldId id="322" r:id="rId36"/>
    <p:sldId id="323" r:id="rId37"/>
    <p:sldId id="324" r:id="rId38"/>
    <p:sldId id="325" r:id="rId39"/>
    <p:sldId id="326" r:id="rId40"/>
    <p:sldId id="327" r:id="rId41"/>
    <p:sldId id="328" r:id="rId42"/>
    <p:sldId id="329" r:id="rId43"/>
    <p:sldId id="330" r:id="rId44"/>
    <p:sldId id="331" r:id="rId45"/>
    <p:sldId id="332" r:id="rId46"/>
    <p:sldId id="333" r:id="rId47"/>
    <p:sldId id="334" r:id="rId48"/>
    <p:sldId id="347" r:id="rId49"/>
    <p:sldId id="335" r:id="rId50"/>
    <p:sldId id="336" r:id="rId51"/>
    <p:sldId id="337" r:id="rId52"/>
    <p:sldId id="338" r:id="rId53"/>
    <p:sldId id="339" r:id="rId54"/>
    <p:sldId id="340" r:id="rId55"/>
    <p:sldId id="341" r:id="rId56"/>
    <p:sldId id="343" r:id="rId57"/>
    <p:sldId id="342" r:id="rId58"/>
    <p:sldId id="344" r:id="rId59"/>
    <p:sldId id="345" r:id="rId6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7BBD3A3-B8D1-4E61-A963-EE4BC1BBF138}" v="1" dt="2022-11-04T16:53:24.141"/>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Estilo temático 1 - Énfasis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3296810-A885-4BE3-A3E7-6D5BEEA58F35}" styleName="Estilo medio 2 - Énfasis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174" autoAdjust="0"/>
    <p:restoredTop sz="86856" autoAdjust="0"/>
  </p:normalViewPr>
  <p:slideViewPr>
    <p:cSldViewPr>
      <p:cViewPr varScale="1">
        <p:scale>
          <a:sx n="71" d="100"/>
          <a:sy n="71" d="100"/>
        </p:scale>
        <p:origin x="1622" y="62"/>
      </p:cViewPr>
      <p:guideLst>
        <p:guide orient="horz" pos="2160"/>
        <p:guide pos="2880"/>
      </p:guideLst>
    </p:cSldViewPr>
  </p:slideViewPr>
  <p:outlineViewPr>
    <p:cViewPr>
      <p:scale>
        <a:sx n="33" d="100"/>
        <a:sy n="33" d="100"/>
      </p:scale>
      <p:origin x="0" y="1494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microsoft.com/office/2016/11/relationships/changesInfo" Target="changesInfos/changesInfo1.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huel Salazar" userId="b42227e5266220d9" providerId="LiveId" clId="{87BBD3A3-B8D1-4E61-A963-EE4BC1BBF138}"/>
    <pc:docChg chg="custSel modSld">
      <pc:chgData name="Nahuel Salazar" userId="b42227e5266220d9" providerId="LiveId" clId="{87BBD3A3-B8D1-4E61-A963-EE4BC1BBF138}" dt="2022-11-11T16:47:18.302" v="102" actId="1076"/>
      <pc:docMkLst>
        <pc:docMk/>
      </pc:docMkLst>
      <pc:sldChg chg="modSp mod">
        <pc:chgData name="Nahuel Salazar" userId="b42227e5266220d9" providerId="LiveId" clId="{87BBD3A3-B8D1-4E61-A963-EE4BC1BBF138}" dt="2022-11-04T16:53:24.141" v="3"/>
        <pc:sldMkLst>
          <pc:docMk/>
          <pc:sldMk cId="4250523365" sldId="258"/>
        </pc:sldMkLst>
        <pc:spChg chg="mod">
          <ac:chgData name="Nahuel Salazar" userId="b42227e5266220d9" providerId="LiveId" clId="{87BBD3A3-B8D1-4E61-A963-EE4BC1BBF138}" dt="2022-11-04T16:53:24.141" v="3"/>
          <ac:spMkLst>
            <pc:docMk/>
            <pc:sldMk cId="4250523365" sldId="258"/>
            <ac:spMk id="4" creationId="{00000000-0000-0000-0000-000000000000}"/>
          </ac:spMkLst>
        </pc:spChg>
        <pc:spChg chg="mod">
          <ac:chgData name="Nahuel Salazar" userId="b42227e5266220d9" providerId="LiveId" clId="{87BBD3A3-B8D1-4E61-A963-EE4BC1BBF138}" dt="2022-11-04T16:53:24.141" v="3"/>
          <ac:spMkLst>
            <pc:docMk/>
            <pc:sldMk cId="4250523365" sldId="258"/>
            <ac:spMk id="5" creationId="{00000000-0000-0000-0000-000000000000}"/>
          </ac:spMkLst>
        </pc:spChg>
      </pc:sldChg>
      <pc:sldChg chg="modSp mod">
        <pc:chgData name="Nahuel Salazar" userId="b42227e5266220d9" providerId="LiveId" clId="{87BBD3A3-B8D1-4E61-A963-EE4BC1BBF138}" dt="2022-11-11T16:34:23.394" v="33" actId="1076"/>
        <pc:sldMkLst>
          <pc:docMk/>
          <pc:sldMk cId="1931911838" sldId="290"/>
        </pc:sldMkLst>
        <pc:spChg chg="mod">
          <ac:chgData name="Nahuel Salazar" userId="b42227e5266220d9" providerId="LiveId" clId="{87BBD3A3-B8D1-4E61-A963-EE4BC1BBF138}" dt="2022-11-11T16:34:23.394" v="33" actId="1076"/>
          <ac:spMkLst>
            <pc:docMk/>
            <pc:sldMk cId="1931911838" sldId="290"/>
            <ac:spMk id="5" creationId="{00000000-0000-0000-0000-000000000000}"/>
          </ac:spMkLst>
        </pc:spChg>
      </pc:sldChg>
      <pc:sldChg chg="modSp mod">
        <pc:chgData name="Nahuel Salazar" userId="b42227e5266220d9" providerId="LiveId" clId="{87BBD3A3-B8D1-4E61-A963-EE4BC1BBF138}" dt="2022-11-11T16:38:50.019" v="34" actId="1076"/>
        <pc:sldMkLst>
          <pc:docMk/>
          <pc:sldMk cId="2929117996" sldId="292"/>
        </pc:sldMkLst>
        <pc:spChg chg="mod">
          <ac:chgData name="Nahuel Salazar" userId="b42227e5266220d9" providerId="LiveId" clId="{87BBD3A3-B8D1-4E61-A963-EE4BC1BBF138}" dt="2022-11-11T16:38:50.019" v="34" actId="1076"/>
          <ac:spMkLst>
            <pc:docMk/>
            <pc:sldMk cId="2929117996" sldId="292"/>
            <ac:spMk id="5" creationId="{00000000-0000-0000-0000-000000000000}"/>
          </ac:spMkLst>
        </pc:spChg>
      </pc:sldChg>
      <pc:sldChg chg="modSp mod">
        <pc:chgData name="Nahuel Salazar" userId="b42227e5266220d9" providerId="LiveId" clId="{87BBD3A3-B8D1-4E61-A963-EE4BC1BBF138}" dt="2022-11-11T16:39:00.752" v="36" actId="14100"/>
        <pc:sldMkLst>
          <pc:docMk/>
          <pc:sldMk cId="3594683458" sldId="293"/>
        </pc:sldMkLst>
        <pc:spChg chg="mod">
          <ac:chgData name="Nahuel Salazar" userId="b42227e5266220d9" providerId="LiveId" clId="{87BBD3A3-B8D1-4E61-A963-EE4BC1BBF138}" dt="2022-11-11T16:38:55.775" v="35" actId="1076"/>
          <ac:spMkLst>
            <pc:docMk/>
            <pc:sldMk cId="3594683458" sldId="293"/>
            <ac:spMk id="5" creationId="{00000000-0000-0000-0000-000000000000}"/>
          </ac:spMkLst>
        </pc:spChg>
        <pc:picChg chg="mod">
          <ac:chgData name="Nahuel Salazar" userId="b42227e5266220d9" providerId="LiveId" clId="{87BBD3A3-B8D1-4E61-A963-EE4BC1BBF138}" dt="2022-11-11T16:39:00.752" v="36" actId="14100"/>
          <ac:picMkLst>
            <pc:docMk/>
            <pc:sldMk cId="3594683458" sldId="293"/>
            <ac:picMk id="6" creationId="{00000000-0000-0000-0000-000000000000}"/>
          </ac:picMkLst>
        </pc:picChg>
      </pc:sldChg>
      <pc:sldChg chg="modSp mod">
        <pc:chgData name="Nahuel Salazar" userId="b42227e5266220d9" providerId="LiveId" clId="{87BBD3A3-B8D1-4E61-A963-EE4BC1BBF138}" dt="2022-11-11T16:39:04.186" v="37" actId="1076"/>
        <pc:sldMkLst>
          <pc:docMk/>
          <pc:sldMk cId="1226389683" sldId="294"/>
        </pc:sldMkLst>
        <pc:spChg chg="mod">
          <ac:chgData name="Nahuel Salazar" userId="b42227e5266220d9" providerId="LiveId" clId="{87BBD3A3-B8D1-4E61-A963-EE4BC1BBF138}" dt="2022-11-11T16:39:04.186" v="37" actId="1076"/>
          <ac:spMkLst>
            <pc:docMk/>
            <pc:sldMk cId="1226389683" sldId="294"/>
            <ac:spMk id="5" creationId="{00000000-0000-0000-0000-000000000000}"/>
          </ac:spMkLst>
        </pc:spChg>
      </pc:sldChg>
      <pc:sldChg chg="modSp mod">
        <pc:chgData name="Nahuel Salazar" userId="b42227e5266220d9" providerId="LiveId" clId="{87BBD3A3-B8D1-4E61-A963-EE4BC1BBF138}" dt="2022-11-11T16:39:08.163" v="38" actId="1076"/>
        <pc:sldMkLst>
          <pc:docMk/>
          <pc:sldMk cId="804841123" sldId="295"/>
        </pc:sldMkLst>
        <pc:spChg chg="mod">
          <ac:chgData name="Nahuel Salazar" userId="b42227e5266220d9" providerId="LiveId" clId="{87BBD3A3-B8D1-4E61-A963-EE4BC1BBF138}" dt="2022-11-11T16:39:08.163" v="38" actId="1076"/>
          <ac:spMkLst>
            <pc:docMk/>
            <pc:sldMk cId="804841123" sldId="295"/>
            <ac:spMk id="5" creationId="{00000000-0000-0000-0000-000000000000}"/>
          </ac:spMkLst>
        </pc:spChg>
      </pc:sldChg>
      <pc:sldChg chg="modSp mod">
        <pc:chgData name="Nahuel Salazar" userId="b42227e5266220d9" providerId="LiveId" clId="{87BBD3A3-B8D1-4E61-A963-EE4BC1BBF138}" dt="2022-11-11T16:39:12.428" v="39" actId="1076"/>
        <pc:sldMkLst>
          <pc:docMk/>
          <pc:sldMk cId="2236395761" sldId="296"/>
        </pc:sldMkLst>
        <pc:spChg chg="mod">
          <ac:chgData name="Nahuel Salazar" userId="b42227e5266220d9" providerId="LiveId" clId="{87BBD3A3-B8D1-4E61-A963-EE4BC1BBF138}" dt="2022-11-11T16:39:12.428" v="39" actId="1076"/>
          <ac:spMkLst>
            <pc:docMk/>
            <pc:sldMk cId="2236395761" sldId="296"/>
            <ac:spMk id="5" creationId="{00000000-0000-0000-0000-000000000000}"/>
          </ac:spMkLst>
        </pc:spChg>
      </pc:sldChg>
      <pc:sldChg chg="modSp mod">
        <pc:chgData name="Nahuel Salazar" userId="b42227e5266220d9" providerId="LiveId" clId="{87BBD3A3-B8D1-4E61-A963-EE4BC1BBF138}" dt="2022-11-11T16:39:19.708" v="40" actId="1076"/>
        <pc:sldMkLst>
          <pc:docMk/>
          <pc:sldMk cId="2198795158" sldId="297"/>
        </pc:sldMkLst>
        <pc:spChg chg="mod">
          <ac:chgData name="Nahuel Salazar" userId="b42227e5266220d9" providerId="LiveId" clId="{87BBD3A3-B8D1-4E61-A963-EE4BC1BBF138}" dt="2022-11-11T16:39:19.708" v="40" actId="1076"/>
          <ac:spMkLst>
            <pc:docMk/>
            <pc:sldMk cId="2198795158" sldId="297"/>
            <ac:spMk id="5" creationId="{00000000-0000-0000-0000-000000000000}"/>
          </ac:spMkLst>
        </pc:spChg>
      </pc:sldChg>
      <pc:sldChg chg="modSp mod">
        <pc:chgData name="Nahuel Salazar" userId="b42227e5266220d9" providerId="LiveId" clId="{87BBD3A3-B8D1-4E61-A963-EE4BC1BBF138}" dt="2022-11-11T16:39:46.956" v="41" actId="1076"/>
        <pc:sldMkLst>
          <pc:docMk/>
          <pc:sldMk cId="2283285860" sldId="299"/>
        </pc:sldMkLst>
        <pc:spChg chg="mod">
          <ac:chgData name="Nahuel Salazar" userId="b42227e5266220d9" providerId="LiveId" clId="{87BBD3A3-B8D1-4E61-A963-EE4BC1BBF138}" dt="2022-11-11T16:39:46.956" v="41" actId="1076"/>
          <ac:spMkLst>
            <pc:docMk/>
            <pc:sldMk cId="2283285860" sldId="299"/>
            <ac:spMk id="5" creationId="{00000000-0000-0000-0000-000000000000}"/>
          </ac:spMkLst>
        </pc:spChg>
      </pc:sldChg>
      <pc:sldChg chg="modSp mod">
        <pc:chgData name="Nahuel Salazar" userId="b42227e5266220d9" providerId="LiveId" clId="{87BBD3A3-B8D1-4E61-A963-EE4BC1BBF138}" dt="2022-11-11T16:40:01.563" v="42" actId="1076"/>
        <pc:sldMkLst>
          <pc:docMk/>
          <pc:sldMk cId="1520973034" sldId="300"/>
        </pc:sldMkLst>
        <pc:spChg chg="mod">
          <ac:chgData name="Nahuel Salazar" userId="b42227e5266220d9" providerId="LiveId" clId="{87BBD3A3-B8D1-4E61-A963-EE4BC1BBF138}" dt="2022-11-11T16:40:01.563" v="42" actId="1076"/>
          <ac:spMkLst>
            <pc:docMk/>
            <pc:sldMk cId="1520973034" sldId="300"/>
            <ac:spMk id="5" creationId="{00000000-0000-0000-0000-000000000000}"/>
          </ac:spMkLst>
        </pc:spChg>
      </pc:sldChg>
      <pc:sldChg chg="modSp mod">
        <pc:chgData name="Nahuel Salazar" userId="b42227e5266220d9" providerId="LiveId" clId="{87BBD3A3-B8D1-4E61-A963-EE4BC1BBF138}" dt="2022-11-11T16:40:06.083" v="43" actId="1076"/>
        <pc:sldMkLst>
          <pc:docMk/>
          <pc:sldMk cId="2792789805" sldId="301"/>
        </pc:sldMkLst>
        <pc:spChg chg="mod">
          <ac:chgData name="Nahuel Salazar" userId="b42227e5266220d9" providerId="LiveId" clId="{87BBD3A3-B8D1-4E61-A963-EE4BC1BBF138}" dt="2022-11-11T16:40:06.083" v="43" actId="1076"/>
          <ac:spMkLst>
            <pc:docMk/>
            <pc:sldMk cId="2792789805" sldId="301"/>
            <ac:spMk id="5" creationId="{00000000-0000-0000-0000-000000000000}"/>
          </ac:spMkLst>
        </pc:spChg>
      </pc:sldChg>
      <pc:sldChg chg="modSp mod">
        <pc:chgData name="Nahuel Salazar" userId="b42227e5266220d9" providerId="LiveId" clId="{87BBD3A3-B8D1-4E61-A963-EE4BC1BBF138}" dt="2022-11-11T16:40:10.805" v="44" actId="1076"/>
        <pc:sldMkLst>
          <pc:docMk/>
          <pc:sldMk cId="4064715865" sldId="302"/>
        </pc:sldMkLst>
        <pc:spChg chg="mod">
          <ac:chgData name="Nahuel Salazar" userId="b42227e5266220d9" providerId="LiveId" clId="{87BBD3A3-B8D1-4E61-A963-EE4BC1BBF138}" dt="2022-11-11T16:40:10.805" v="44" actId="1076"/>
          <ac:spMkLst>
            <pc:docMk/>
            <pc:sldMk cId="4064715865" sldId="302"/>
            <ac:spMk id="5" creationId="{00000000-0000-0000-0000-000000000000}"/>
          </ac:spMkLst>
        </pc:spChg>
      </pc:sldChg>
      <pc:sldChg chg="modSp mod">
        <pc:chgData name="Nahuel Salazar" userId="b42227e5266220d9" providerId="LiveId" clId="{87BBD3A3-B8D1-4E61-A963-EE4BC1BBF138}" dt="2022-11-11T16:40:15.559" v="45" actId="1076"/>
        <pc:sldMkLst>
          <pc:docMk/>
          <pc:sldMk cId="3004597524" sldId="303"/>
        </pc:sldMkLst>
        <pc:spChg chg="mod">
          <ac:chgData name="Nahuel Salazar" userId="b42227e5266220d9" providerId="LiveId" clId="{87BBD3A3-B8D1-4E61-A963-EE4BC1BBF138}" dt="2022-11-11T16:40:15.559" v="45" actId="1076"/>
          <ac:spMkLst>
            <pc:docMk/>
            <pc:sldMk cId="3004597524" sldId="303"/>
            <ac:spMk id="5" creationId="{00000000-0000-0000-0000-000000000000}"/>
          </ac:spMkLst>
        </pc:spChg>
      </pc:sldChg>
      <pc:sldChg chg="modSp mod">
        <pc:chgData name="Nahuel Salazar" userId="b42227e5266220d9" providerId="LiveId" clId="{87BBD3A3-B8D1-4E61-A963-EE4BC1BBF138}" dt="2022-11-11T16:40:19.413" v="46" actId="1076"/>
        <pc:sldMkLst>
          <pc:docMk/>
          <pc:sldMk cId="2357315765" sldId="304"/>
        </pc:sldMkLst>
        <pc:spChg chg="mod">
          <ac:chgData name="Nahuel Salazar" userId="b42227e5266220d9" providerId="LiveId" clId="{87BBD3A3-B8D1-4E61-A963-EE4BC1BBF138}" dt="2022-11-11T16:40:19.413" v="46" actId="1076"/>
          <ac:spMkLst>
            <pc:docMk/>
            <pc:sldMk cId="2357315765" sldId="304"/>
            <ac:spMk id="5" creationId="{00000000-0000-0000-0000-000000000000}"/>
          </ac:spMkLst>
        </pc:spChg>
      </pc:sldChg>
      <pc:sldChg chg="modSp mod">
        <pc:chgData name="Nahuel Salazar" userId="b42227e5266220d9" providerId="LiveId" clId="{87BBD3A3-B8D1-4E61-A963-EE4BC1BBF138}" dt="2022-11-11T16:43:33.611" v="48" actId="1076"/>
        <pc:sldMkLst>
          <pc:docMk/>
          <pc:sldMk cId="2480688918" sldId="306"/>
        </pc:sldMkLst>
        <pc:spChg chg="mod">
          <ac:chgData name="Nahuel Salazar" userId="b42227e5266220d9" providerId="LiveId" clId="{87BBD3A3-B8D1-4E61-A963-EE4BC1BBF138}" dt="2022-11-11T16:43:31.043" v="47" actId="1076"/>
          <ac:spMkLst>
            <pc:docMk/>
            <pc:sldMk cId="2480688918" sldId="306"/>
            <ac:spMk id="5" creationId="{00000000-0000-0000-0000-000000000000}"/>
          </ac:spMkLst>
        </pc:spChg>
        <pc:picChg chg="mod">
          <ac:chgData name="Nahuel Salazar" userId="b42227e5266220d9" providerId="LiveId" clId="{87BBD3A3-B8D1-4E61-A963-EE4BC1BBF138}" dt="2022-11-11T16:43:33.611" v="48" actId="1076"/>
          <ac:picMkLst>
            <pc:docMk/>
            <pc:sldMk cId="2480688918" sldId="306"/>
            <ac:picMk id="7" creationId="{00000000-0000-0000-0000-000000000000}"/>
          </ac:picMkLst>
        </pc:picChg>
      </pc:sldChg>
      <pc:sldChg chg="modSp mod">
        <pc:chgData name="Nahuel Salazar" userId="b42227e5266220d9" providerId="LiveId" clId="{87BBD3A3-B8D1-4E61-A963-EE4BC1BBF138}" dt="2022-11-11T16:43:45.513" v="49" actId="1076"/>
        <pc:sldMkLst>
          <pc:docMk/>
          <pc:sldMk cId="1623308171" sldId="307"/>
        </pc:sldMkLst>
        <pc:spChg chg="mod">
          <ac:chgData name="Nahuel Salazar" userId="b42227e5266220d9" providerId="LiveId" clId="{87BBD3A3-B8D1-4E61-A963-EE4BC1BBF138}" dt="2022-11-11T16:43:45.513" v="49" actId="1076"/>
          <ac:spMkLst>
            <pc:docMk/>
            <pc:sldMk cId="1623308171" sldId="307"/>
            <ac:spMk id="5" creationId="{00000000-0000-0000-0000-000000000000}"/>
          </ac:spMkLst>
        </pc:spChg>
      </pc:sldChg>
      <pc:sldChg chg="modSp mod">
        <pc:chgData name="Nahuel Salazar" userId="b42227e5266220d9" providerId="LiveId" clId="{87BBD3A3-B8D1-4E61-A963-EE4BC1BBF138}" dt="2022-11-11T16:43:48.865" v="50" actId="1076"/>
        <pc:sldMkLst>
          <pc:docMk/>
          <pc:sldMk cId="384919697" sldId="308"/>
        </pc:sldMkLst>
        <pc:spChg chg="mod">
          <ac:chgData name="Nahuel Salazar" userId="b42227e5266220d9" providerId="LiveId" clId="{87BBD3A3-B8D1-4E61-A963-EE4BC1BBF138}" dt="2022-11-11T16:43:48.865" v="50" actId="1076"/>
          <ac:spMkLst>
            <pc:docMk/>
            <pc:sldMk cId="384919697" sldId="308"/>
            <ac:spMk id="5" creationId="{00000000-0000-0000-0000-000000000000}"/>
          </ac:spMkLst>
        </pc:spChg>
      </pc:sldChg>
      <pc:sldChg chg="modSp mod">
        <pc:chgData name="Nahuel Salazar" userId="b42227e5266220d9" providerId="LiveId" clId="{87BBD3A3-B8D1-4E61-A963-EE4BC1BBF138}" dt="2022-11-11T16:43:52.995" v="51" actId="1076"/>
        <pc:sldMkLst>
          <pc:docMk/>
          <pc:sldMk cId="782098078" sldId="309"/>
        </pc:sldMkLst>
        <pc:spChg chg="mod">
          <ac:chgData name="Nahuel Salazar" userId="b42227e5266220d9" providerId="LiveId" clId="{87BBD3A3-B8D1-4E61-A963-EE4BC1BBF138}" dt="2022-11-11T16:43:52.995" v="51" actId="1076"/>
          <ac:spMkLst>
            <pc:docMk/>
            <pc:sldMk cId="782098078" sldId="309"/>
            <ac:spMk id="5" creationId="{00000000-0000-0000-0000-000000000000}"/>
          </ac:spMkLst>
        </pc:spChg>
      </pc:sldChg>
      <pc:sldChg chg="modSp mod">
        <pc:chgData name="Nahuel Salazar" userId="b42227e5266220d9" providerId="LiveId" clId="{87BBD3A3-B8D1-4E61-A963-EE4BC1BBF138}" dt="2022-11-11T16:43:56.027" v="52" actId="1076"/>
        <pc:sldMkLst>
          <pc:docMk/>
          <pc:sldMk cId="3273410686" sldId="310"/>
        </pc:sldMkLst>
        <pc:spChg chg="mod">
          <ac:chgData name="Nahuel Salazar" userId="b42227e5266220d9" providerId="LiveId" clId="{87BBD3A3-B8D1-4E61-A963-EE4BC1BBF138}" dt="2022-11-11T16:43:56.027" v="52" actId="1076"/>
          <ac:spMkLst>
            <pc:docMk/>
            <pc:sldMk cId="3273410686" sldId="310"/>
            <ac:spMk id="5" creationId="{00000000-0000-0000-0000-000000000000}"/>
          </ac:spMkLst>
        </pc:spChg>
      </pc:sldChg>
      <pc:sldChg chg="modSp mod">
        <pc:chgData name="Nahuel Salazar" userId="b42227e5266220d9" providerId="LiveId" clId="{87BBD3A3-B8D1-4E61-A963-EE4BC1BBF138}" dt="2022-11-11T16:44:08.686" v="53" actId="1076"/>
        <pc:sldMkLst>
          <pc:docMk/>
          <pc:sldMk cId="3701864896" sldId="312"/>
        </pc:sldMkLst>
        <pc:picChg chg="mod">
          <ac:chgData name="Nahuel Salazar" userId="b42227e5266220d9" providerId="LiveId" clId="{87BBD3A3-B8D1-4E61-A963-EE4BC1BBF138}" dt="2022-11-11T16:44:08.686" v="53" actId="1076"/>
          <ac:picMkLst>
            <pc:docMk/>
            <pc:sldMk cId="3701864896" sldId="312"/>
            <ac:picMk id="2" creationId="{00000000-0000-0000-0000-000000000000}"/>
          </ac:picMkLst>
        </pc:picChg>
      </pc:sldChg>
      <pc:sldChg chg="modSp mod">
        <pc:chgData name="Nahuel Salazar" userId="b42227e5266220d9" providerId="LiveId" clId="{87BBD3A3-B8D1-4E61-A963-EE4BC1BBF138}" dt="2022-11-11T16:44:19.818" v="55" actId="1076"/>
        <pc:sldMkLst>
          <pc:docMk/>
          <pc:sldMk cId="4017856660" sldId="313"/>
        </pc:sldMkLst>
        <pc:spChg chg="mod">
          <ac:chgData name="Nahuel Salazar" userId="b42227e5266220d9" providerId="LiveId" clId="{87BBD3A3-B8D1-4E61-A963-EE4BC1BBF138}" dt="2022-11-11T16:44:19.818" v="55" actId="1076"/>
          <ac:spMkLst>
            <pc:docMk/>
            <pc:sldMk cId="4017856660" sldId="313"/>
            <ac:spMk id="5" creationId="{00000000-0000-0000-0000-000000000000}"/>
          </ac:spMkLst>
        </pc:spChg>
      </pc:sldChg>
      <pc:sldChg chg="modSp mod">
        <pc:chgData name="Nahuel Salazar" userId="b42227e5266220d9" providerId="LiveId" clId="{87BBD3A3-B8D1-4E61-A963-EE4BC1BBF138}" dt="2022-11-11T16:44:12.439" v="54" actId="1076"/>
        <pc:sldMkLst>
          <pc:docMk/>
          <pc:sldMk cId="3773029185" sldId="314"/>
        </pc:sldMkLst>
        <pc:spChg chg="mod">
          <ac:chgData name="Nahuel Salazar" userId="b42227e5266220d9" providerId="LiveId" clId="{87BBD3A3-B8D1-4E61-A963-EE4BC1BBF138}" dt="2022-11-11T16:44:12.439" v="54" actId="1076"/>
          <ac:spMkLst>
            <pc:docMk/>
            <pc:sldMk cId="3773029185" sldId="314"/>
            <ac:spMk id="5" creationId="{00000000-0000-0000-0000-000000000000}"/>
          </ac:spMkLst>
        </pc:spChg>
      </pc:sldChg>
      <pc:sldChg chg="modSp mod">
        <pc:chgData name="Nahuel Salazar" userId="b42227e5266220d9" providerId="LiveId" clId="{87BBD3A3-B8D1-4E61-A963-EE4BC1BBF138}" dt="2022-11-11T16:44:29.239" v="56" actId="1076"/>
        <pc:sldMkLst>
          <pc:docMk/>
          <pc:sldMk cId="1909082695" sldId="316"/>
        </pc:sldMkLst>
        <pc:spChg chg="mod">
          <ac:chgData name="Nahuel Salazar" userId="b42227e5266220d9" providerId="LiveId" clId="{87BBD3A3-B8D1-4E61-A963-EE4BC1BBF138}" dt="2022-11-11T16:44:29.239" v="56" actId="1076"/>
          <ac:spMkLst>
            <pc:docMk/>
            <pc:sldMk cId="1909082695" sldId="316"/>
            <ac:spMk id="5" creationId="{00000000-0000-0000-0000-000000000000}"/>
          </ac:spMkLst>
        </pc:spChg>
      </pc:sldChg>
      <pc:sldChg chg="modSp mod">
        <pc:chgData name="Nahuel Salazar" userId="b42227e5266220d9" providerId="LiveId" clId="{87BBD3A3-B8D1-4E61-A963-EE4BC1BBF138}" dt="2022-11-11T16:44:40.005" v="57" actId="1076"/>
        <pc:sldMkLst>
          <pc:docMk/>
          <pc:sldMk cId="1476399052" sldId="317"/>
        </pc:sldMkLst>
        <pc:spChg chg="mod">
          <ac:chgData name="Nahuel Salazar" userId="b42227e5266220d9" providerId="LiveId" clId="{87BBD3A3-B8D1-4E61-A963-EE4BC1BBF138}" dt="2022-11-11T16:44:40.005" v="57" actId="1076"/>
          <ac:spMkLst>
            <pc:docMk/>
            <pc:sldMk cId="1476399052" sldId="317"/>
            <ac:spMk id="5" creationId="{00000000-0000-0000-0000-000000000000}"/>
          </ac:spMkLst>
        </pc:spChg>
      </pc:sldChg>
      <pc:sldChg chg="modSp mod">
        <pc:chgData name="Nahuel Salazar" userId="b42227e5266220d9" providerId="LiveId" clId="{87BBD3A3-B8D1-4E61-A963-EE4BC1BBF138}" dt="2022-11-11T16:44:43.278" v="58" actId="1076"/>
        <pc:sldMkLst>
          <pc:docMk/>
          <pc:sldMk cId="4278093054" sldId="318"/>
        </pc:sldMkLst>
        <pc:spChg chg="mod">
          <ac:chgData name="Nahuel Salazar" userId="b42227e5266220d9" providerId="LiveId" clId="{87BBD3A3-B8D1-4E61-A963-EE4BC1BBF138}" dt="2022-11-11T16:44:43.278" v="58" actId="1076"/>
          <ac:spMkLst>
            <pc:docMk/>
            <pc:sldMk cId="4278093054" sldId="318"/>
            <ac:spMk id="5" creationId="{00000000-0000-0000-0000-000000000000}"/>
          </ac:spMkLst>
        </pc:spChg>
      </pc:sldChg>
      <pc:sldChg chg="modSp mod">
        <pc:chgData name="Nahuel Salazar" userId="b42227e5266220d9" providerId="LiveId" clId="{87BBD3A3-B8D1-4E61-A963-EE4BC1BBF138}" dt="2022-11-11T16:44:46.965" v="59" actId="1076"/>
        <pc:sldMkLst>
          <pc:docMk/>
          <pc:sldMk cId="3425062252" sldId="319"/>
        </pc:sldMkLst>
        <pc:spChg chg="mod">
          <ac:chgData name="Nahuel Salazar" userId="b42227e5266220d9" providerId="LiveId" clId="{87BBD3A3-B8D1-4E61-A963-EE4BC1BBF138}" dt="2022-11-11T16:44:46.965" v="59" actId="1076"/>
          <ac:spMkLst>
            <pc:docMk/>
            <pc:sldMk cId="3425062252" sldId="319"/>
            <ac:spMk id="5" creationId="{00000000-0000-0000-0000-000000000000}"/>
          </ac:spMkLst>
        </pc:spChg>
      </pc:sldChg>
      <pc:sldChg chg="modSp mod">
        <pc:chgData name="Nahuel Salazar" userId="b42227e5266220d9" providerId="LiveId" clId="{87BBD3A3-B8D1-4E61-A963-EE4BC1BBF138}" dt="2022-11-11T16:44:51.007" v="60" actId="1076"/>
        <pc:sldMkLst>
          <pc:docMk/>
          <pc:sldMk cId="1900233730" sldId="320"/>
        </pc:sldMkLst>
        <pc:spChg chg="mod">
          <ac:chgData name="Nahuel Salazar" userId="b42227e5266220d9" providerId="LiveId" clId="{87BBD3A3-B8D1-4E61-A963-EE4BC1BBF138}" dt="2022-11-11T16:44:51.007" v="60" actId="1076"/>
          <ac:spMkLst>
            <pc:docMk/>
            <pc:sldMk cId="1900233730" sldId="320"/>
            <ac:spMk id="5" creationId="{00000000-0000-0000-0000-000000000000}"/>
          </ac:spMkLst>
        </pc:spChg>
      </pc:sldChg>
      <pc:sldChg chg="modSp mod">
        <pc:chgData name="Nahuel Salazar" userId="b42227e5266220d9" providerId="LiveId" clId="{87BBD3A3-B8D1-4E61-A963-EE4BC1BBF138}" dt="2022-11-11T16:44:57.377" v="61" actId="1076"/>
        <pc:sldMkLst>
          <pc:docMk/>
          <pc:sldMk cId="311946678" sldId="321"/>
        </pc:sldMkLst>
        <pc:spChg chg="mod">
          <ac:chgData name="Nahuel Salazar" userId="b42227e5266220d9" providerId="LiveId" clId="{87BBD3A3-B8D1-4E61-A963-EE4BC1BBF138}" dt="2022-11-11T16:44:57.377" v="61" actId="1076"/>
          <ac:spMkLst>
            <pc:docMk/>
            <pc:sldMk cId="311946678" sldId="321"/>
            <ac:spMk id="5" creationId="{00000000-0000-0000-0000-000000000000}"/>
          </ac:spMkLst>
        </pc:spChg>
      </pc:sldChg>
      <pc:sldChg chg="modSp mod">
        <pc:chgData name="Nahuel Salazar" userId="b42227e5266220d9" providerId="LiveId" clId="{87BBD3A3-B8D1-4E61-A963-EE4BC1BBF138}" dt="2022-11-11T16:45:02.091" v="62" actId="1076"/>
        <pc:sldMkLst>
          <pc:docMk/>
          <pc:sldMk cId="2857625637" sldId="322"/>
        </pc:sldMkLst>
        <pc:spChg chg="mod">
          <ac:chgData name="Nahuel Salazar" userId="b42227e5266220d9" providerId="LiveId" clId="{87BBD3A3-B8D1-4E61-A963-EE4BC1BBF138}" dt="2022-11-11T16:45:02.091" v="62" actId="1076"/>
          <ac:spMkLst>
            <pc:docMk/>
            <pc:sldMk cId="2857625637" sldId="322"/>
            <ac:spMk id="5" creationId="{00000000-0000-0000-0000-000000000000}"/>
          </ac:spMkLst>
        </pc:spChg>
      </pc:sldChg>
      <pc:sldChg chg="modSp mod">
        <pc:chgData name="Nahuel Salazar" userId="b42227e5266220d9" providerId="LiveId" clId="{87BBD3A3-B8D1-4E61-A963-EE4BC1BBF138}" dt="2022-11-11T16:45:04.880" v="63" actId="1076"/>
        <pc:sldMkLst>
          <pc:docMk/>
          <pc:sldMk cId="4093661234" sldId="323"/>
        </pc:sldMkLst>
        <pc:spChg chg="mod">
          <ac:chgData name="Nahuel Salazar" userId="b42227e5266220d9" providerId="LiveId" clId="{87BBD3A3-B8D1-4E61-A963-EE4BC1BBF138}" dt="2022-11-11T16:45:04.880" v="63" actId="1076"/>
          <ac:spMkLst>
            <pc:docMk/>
            <pc:sldMk cId="4093661234" sldId="323"/>
            <ac:spMk id="5" creationId="{00000000-0000-0000-0000-000000000000}"/>
          </ac:spMkLst>
        </pc:spChg>
      </pc:sldChg>
      <pc:sldChg chg="modSp mod">
        <pc:chgData name="Nahuel Salazar" userId="b42227e5266220d9" providerId="LiveId" clId="{87BBD3A3-B8D1-4E61-A963-EE4BC1BBF138}" dt="2022-11-11T16:45:08.950" v="64" actId="1076"/>
        <pc:sldMkLst>
          <pc:docMk/>
          <pc:sldMk cId="649415918" sldId="324"/>
        </pc:sldMkLst>
        <pc:spChg chg="mod">
          <ac:chgData name="Nahuel Salazar" userId="b42227e5266220d9" providerId="LiveId" clId="{87BBD3A3-B8D1-4E61-A963-EE4BC1BBF138}" dt="2022-11-11T16:45:08.950" v="64" actId="1076"/>
          <ac:spMkLst>
            <pc:docMk/>
            <pc:sldMk cId="649415918" sldId="324"/>
            <ac:spMk id="5" creationId="{00000000-0000-0000-0000-000000000000}"/>
          </ac:spMkLst>
        </pc:spChg>
      </pc:sldChg>
      <pc:sldChg chg="modSp mod">
        <pc:chgData name="Nahuel Salazar" userId="b42227e5266220d9" providerId="LiveId" clId="{87BBD3A3-B8D1-4E61-A963-EE4BC1BBF138}" dt="2022-11-11T16:45:13.301" v="65" actId="1076"/>
        <pc:sldMkLst>
          <pc:docMk/>
          <pc:sldMk cId="3552450931" sldId="325"/>
        </pc:sldMkLst>
        <pc:spChg chg="mod">
          <ac:chgData name="Nahuel Salazar" userId="b42227e5266220d9" providerId="LiveId" clId="{87BBD3A3-B8D1-4E61-A963-EE4BC1BBF138}" dt="2022-11-11T16:45:13.301" v="65" actId="1076"/>
          <ac:spMkLst>
            <pc:docMk/>
            <pc:sldMk cId="3552450931" sldId="325"/>
            <ac:spMk id="5" creationId="{00000000-0000-0000-0000-000000000000}"/>
          </ac:spMkLst>
        </pc:spChg>
      </pc:sldChg>
      <pc:sldChg chg="modSp mod">
        <pc:chgData name="Nahuel Salazar" userId="b42227e5266220d9" providerId="LiveId" clId="{87BBD3A3-B8D1-4E61-A963-EE4BC1BBF138}" dt="2022-11-11T16:45:16.893" v="66" actId="1076"/>
        <pc:sldMkLst>
          <pc:docMk/>
          <pc:sldMk cId="1484947173" sldId="326"/>
        </pc:sldMkLst>
        <pc:spChg chg="mod">
          <ac:chgData name="Nahuel Salazar" userId="b42227e5266220d9" providerId="LiveId" clId="{87BBD3A3-B8D1-4E61-A963-EE4BC1BBF138}" dt="2022-11-11T16:45:16.893" v="66" actId="1076"/>
          <ac:spMkLst>
            <pc:docMk/>
            <pc:sldMk cId="1484947173" sldId="326"/>
            <ac:spMk id="5" creationId="{00000000-0000-0000-0000-000000000000}"/>
          </ac:spMkLst>
        </pc:spChg>
      </pc:sldChg>
      <pc:sldChg chg="modSp mod">
        <pc:chgData name="Nahuel Salazar" userId="b42227e5266220d9" providerId="LiveId" clId="{87BBD3A3-B8D1-4E61-A963-EE4BC1BBF138}" dt="2022-11-11T16:45:20.494" v="67" actId="1076"/>
        <pc:sldMkLst>
          <pc:docMk/>
          <pc:sldMk cId="3416454324" sldId="327"/>
        </pc:sldMkLst>
        <pc:spChg chg="mod">
          <ac:chgData name="Nahuel Salazar" userId="b42227e5266220d9" providerId="LiveId" clId="{87BBD3A3-B8D1-4E61-A963-EE4BC1BBF138}" dt="2022-11-11T16:45:20.494" v="67" actId="1076"/>
          <ac:spMkLst>
            <pc:docMk/>
            <pc:sldMk cId="3416454324" sldId="327"/>
            <ac:spMk id="5" creationId="{00000000-0000-0000-0000-000000000000}"/>
          </ac:spMkLst>
        </pc:spChg>
      </pc:sldChg>
      <pc:sldChg chg="modSp mod">
        <pc:chgData name="Nahuel Salazar" userId="b42227e5266220d9" providerId="LiveId" clId="{87BBD3A3-B8D1-4E61-A963-EE4BC1BBF138}" dt="2022-11-11T16:45:24.295" v="68" actId="1076"/>
        <pc:sldMkLst>
          <pc:docMk/>
          <pc:sldMk cId="2526207234" sldId="328"/>
        </pc:sldMkLst>
        <pc:spChg chg="mod">
          <ac:chgData name="Nahuel Salazar" userId="b42227e5266220d9" providerId="LiveId" clId="{87BBD3A3-B8D1-4E61-A963-EE4BC1BBF138}" dt="2022-11-11T16:45:24.295" v="68" actId="1076"/>
          <ac:spMkLst>
            <pc:docMk/>
            <pc:sldMk cId="2526207234" sldId="328"/>
            <ac:spMk id="5" creationId="{00000000-0000-0000-0000-000000000000}"/>
          </ac:spMkLst>
        </pc:spChg>
      </pc:sldChg>
      <pc:sldChg chg="modSp mod">
        <pc:chgData name="Nahuel Salazar" userId="b42227e5266220d9" providerId="LiveId" clId="{87BBD3A3-B8D1-4E61-A963-EE4BC1BBF138}" dt="2022-11-11T16:45:27.783" v="69" actId="1076"/>
        <pc:sldMkLst>
          <pc:docMk/>
          <pc:sldMk cId="1267726958" sldId="329"/>
        </pc:sldMkLst>
        <pc:spChg chg="mod">
          <ac:chgData name="Nahuel Salazar" userId="b42227e5266220d9" providerId="LiveId" clId="{87BBD3A3-B8D1-4E61-A963-EE4BC1BBF138}" dt="2022-11-11T16:45:27.783" v="69" actId="1076"/>
          <ac:spMkLst>
            <pc:docMk/>
            <pc:sldMk cId="1267726958" sldId="329"/>
            <ac:spMk id="5" creationId="{00000000-0000-0000-0000-000000000000}"/>
          </ac:spMkLst>
        </pc:spChg>
      </pc:sldChg>
      <pc:sldChg chg="modSp mod">
        <pc:chgData name="Nahuel Salazar" userId="b42227e5266220d9" providerId="LiveId" clId="{87BBD3A3-B8D1-4E61-A963-EE4BC1BBF138}" dt="2022-11-11T16:45:34.896" v="71" actId="1076"/>
        <pc:sldMkLst>
          <pc:docMk/>
          <pc:sldMk cId="762425920" sldId="330"/>
        </pc:sldMkLst>
        <pc:spChg chg="mod">
          <ac:chgData name="Nahuel Salazar" userId="b42227e5266220d9" providerId="LiveId" clId="{87BBD3A3-B8D1-4E61-A963-EE4BC1BBF138}" dt="2022-11-11T16:45:32.448" v="70" actId="1076"/>
          <ac:spMkLst>
            <pc:docMk/>
            <pc:sldMk cId="762425920" sldId="330"/>
            <ac:spMk id="5" creationId="{00000000-0000-0000-0000-000000000000}"/>
          </ac:spMkLst>
        </pc:spChg>
        <pc:picChg chg="mod">
          <ac:chgData name="Nahuel Salazar" userId="b42227e5266220d9" providerId="LiveId" clId="{87BBD3A3-B8D1-4E61-A963-EE4BC1BBF138}" dt="2022-11-11T16:45:34.896" v="71" actId="1076"/>
          <ac:picMkLst>
            <pc:docMk/>
            <pc:sldMk cId="762425920" sldId="330"/>
            <ac:picMk id="2" creationId="{00000000-0000-0000-0000-000000000000}"/>
          </ac:picMkLst>
        </pc:picChg>
      </pc:sldChg>
      <pc:sldChg chg="modSp mod">
        <pc:chgData name="Nahuel Salazar" userId="b42227e5266220d9" providerId="LiveId" clId="{87BBD3A3-B8D1-4E61-A963-EE4BC1BBF138}" dt="2022-11-11T16:45:41.946" v="73" actId="1076"/>
        <pc:sldMkLst>
          <pc:docMk/>
          <pc:sldMk cId="4007436587" sldId="331"/>
        </pc:sldMkLst>
        <pc:spChg chg="mod">
          <ac:chgData name="Nahuel Salazar" userId="b42227e5266220d9" providerId="LiveId" clId="{87BBD3A3-B8D1-4E61-A963-EE4BC1BBF138}" dt="2022-11-11T16:45:41.946" v="73" actId="1076"/>
          <ac:spMkLst>
            <pc:docMk/>
            <pc:sldMk cId="4007436587" sldId="331"/>
            <ac:spMk id="5" creationId="{00000000-0000-0000-0000-000000000000}"/>
          </ac:spMkLst>
        </pc:spChg>
      </pc:sldChg>
      <pc:sldChg chg="modSp mod">
        <pc:chgData name="Nahuel Salazar" userId="b42227e5266220d9" providerId="LiveId" clId="{87BBD3A3-B8D1-4E61-A963-EE4BC1BBF138}" dt="2022-11-11T16:45:45.936" v="74" actId="1076"/>
        <pc:sldMkLst>
          <pc:docMk/>
          <pc:sldMk cId="2925612672" sldId="332"/>
        </pc:sldMkLst>
        <pc:spChg chg="mod">
          <ac:chgData name="Nahuel Salazar" userId="b42227e5266220d9" providerId="LiveId" clId="{87BBD3A3-B8D1-4E61-A963-EE4BC1BBF138}" dt="2022-11-11T16:45:45.936" v="74" actId="1076"/>
          <ac:spMkLst>
            <pc:docMk/>
            <pc:sldMk cId="2925612672" sldId="332"/>
            <ac:spMk id="5" creationId="{00000000-0000-0000-0000-000000000000}"/>
          </ac:spMkLst>
        </pc:spChg>
      </pc:sldChg>
      <pc:sldChg chg="modSp mod">
        <pc:chgData name="Nahuel Salazar" userId="b42227e5266220d9" providerId="LiveId" clId="{87BBD3A3-B8D1-4E61-A963-EE4BC1BBF138}" dt="2022-11-11T16:45:49.020" v="75" actId="1076"/>
        <pc:sldMkLst>
          <pc:docMk/>
          <pc:sldMk cId="635918317" sldId="333"/>
        </pc:sldMkLst>
        <pc:spChg chg="mod">
          <ac:chgData name="Nahuel Salazar" userId="b42227e5266220d9" providerId="LiveId" clId="{87BBD3A3-B8D1-4E61-A963-EE4BC1BBF138}" dt="2022-11-11T16:45:49.020" v="75" actId="1076"/>
          <ac:spMkLst>
            <pc:docMk/>
            <pc:sldMk cId="635918317" sldId="333"/>
            <ac:spMk id="5" creationId="{00000000-0000-0000-0000-000000000000}"/>
          </ac:spMkLst>
        </pc:spChg>
      </pc:sldChg>
      <pc:sldChg chg="modSp mod">
        <pc:chgData name="Nahuel Salazar" userId="b42227e5266220d9" providerId="LiveId" clId="{87BBD3A3-B8D1-4E61-A963-EE4BC1BBF138}" dt="2022-11-11T16:45:59.086" v="77" actId="1076"/>
        <pc:sldMkLst>
          <pc:docMk/>
          <pc:sldMk cId="3194246405" sldId="334"/>
        </pc:sldMkLst>
        <pc:spChg chg="mod">
          <ac:chgData name="Nahuel Salazar" userId="b42227e5266220d9" providerId="LiveId" clId="{87BBD3A3-B8D1-4E61-A963-EE4BC1BBF138}" dt="2022-11-11T16:45:57.865" v="76" actId="1076"/>
          <ac:spMkLst>
            <pc:docMk/>
            <pc:sldMk cId="3194246405" sldId="334"/>
            <ac:spMk id="5" creationId="{00000000-0000-0000-0000-000000000000}"/>
          </ac:spMkLst>
        </pc:spChg>
        <pc:picChg chg="mod">
          <ac:chgData name="Nahuel Salazar" userId="b42227e5266220d9" providerId="LiveId" clId="{87BBD3A3-B8D1-4E61-A963-EE4BC1BBF138}" dt="2022-11-11T16:45:59.086" v="77" actId="1076"/>
          <ac:picMkLst>
            <pc:docMk/>
            <pc:sldMk cId="3194246405" sldId="334"/>
            <ac:picMk id="2" creationId="{00000000-0000-0000-0000-000000000000}"/>
          </ac:picMkLst>
        </pc:picChg>
      </pc:sldChg>
      <pc:sldChg chg="modSp mod">
        <pc:chgData name="Nahuel Salazar" userId="b42227e5266220d9" providerId="LiveId" clId="{87BBD3A3-B8D1-4E61-A963-EE4BC1BBF138}" dt="2022-11-11T16:46:22.936" v="82" actId="255"/>
        <pc:sldMkLst>
          <pc:docMk/>
          <pc:sldMk cId="516304743" sldId="335"/>
        </pc:sldMkLst>
        <pc:spChg chg="mod">
          <ac:chgData name="Nahuel Salazar" userId="b42227e5266220d9" providerId="LiveId" clId="{87BBD3A3-B8D1-4E61-A963-EE4BC1BBF138}" dt="2022-11-11T16:46:22.936" v="82" actId="255"/>
          <ac:spMkLst>
            <pc:docMk/>
            <pc:sldMk cId="516304743" sldId="335"/>
            <ac:spMk id="5" creationId="{00000000-0000-0000-0000-000000000000}"/>
          </ac:spMkLst>
        </pc:spChg>
      </pc:sldChg>
      <pc:sldChg chg="modSp mod">
        <pc:chgData name="Nahuel Salazar" userId="b42227e5266220d9" providerId="LiveId" clId="{87BBD3A3-B8D1-4E61-A963-EE4BC1BBF138}" dt="2022-11-11T16:46:28.637" v="84" actId="27636"/>
        <pc:sldMkLst>
          <pc:docMk/>
          <pc:sldMk cId="3395245865" sldId="336"/>
        </pc:sldMkLst>
        <pc:spChg chg="mod">
          <ac:chgData name="Nahuel Salazar" userId="b42227e5266220d9" providerId="LiveId" clId="{87BBD3A3-B8D1-4E61-A963-EE4BC1BBF138}" dt="2022-11-11T16:46:28.637" v="84" actId="27636"/>
          <ac:spMkLst>
            <pc:docMk/>
            <pc:sldMk cId="3395245865" sldId="336"/>
            <ac:spMk id="5" creationId="{00000000-0000-0000-0000-000000000000}"/>
          </ac:spMkLst>
        </pc:spChg>
      </pc:sldChg>
      <pc:sldChg chg="modSp mod">
        <pc:chgData name="Nahuel Salazar" userId="b42227e5266220d9" providerId="LiveId" clId="{87BBD3A3-B8D1-4E61-A963-EE4BC1BBF138}" dt="2022-11-11T16:46:35.211" v="87" actId="27636"/>
        <pc:sldMkLst>
          <pc:docMk/>
          <pc:sldMk cId="530077714" sldId="337"/>
        </pc:sldMkLst>
        <pc:spChg chg="mod">
          <ac:chgData name="Nahuel Salazar" userId="b42227e5266220d9" providerId="LiveId" clId="{87BBD3A3-B8D1-4E61-A963-EE4BC1BBF138}" dt="2022-11-11T16:46:35.211" v="87" actId="27636"/>
          <ac:spMkLst>
            <pc:docMk/>
            <pc:sldMk cId="530077714" sldId="337"/>
            <ac:spMk id="5" creationId="{00000000-0000-0000-0000-000000000000}"/>
          </ac:spMkLst>
        </pc:spChg>
      </pc:sldChg>
      <pc:sldChg chg="modSp mod">
        <pc:chgData name="Nahuel Salazar" userId="b42227e5266220d9" providerId="LiveId" clId="{87BBD3A3-B8D1-4E61-A963-EE4BC1BBF138}" dt="2022-11-11T16:46:38.013" v="88" actId="14100"/>
        <pc:sldMkLst>
          <pc:docMk/>
          <pc:sldMk cId="454603491" sldId="338"/>
        </pc:sldMkLst>
        <pc:spChg chg="mod">
          <ac:chgData name="Nahuel Salazar" userId="b42227e5266220d9" providerId="LiveId" clId="{87BBD3A3-B8D1-4E61-A963-EE4BC1BBF138}" dt="2022-11-11T16:46:38.013" v="88" actId="14100"/>
          <ac:spMkLst>
            <pc:docMk/>
            <pc:sldMk cId="454603491" sldId="338"/>
            <ac:spMk id="5" creationId="{00000000-0000-0000-0000-000000000000}"/>
          </ac:spMkLst>
        </pc:spChg>
      </pc:sldChg>
      <pc:sldChg chg="modSp mod">
        <pc:chgData name="Nahuel Salazar" userId="b42227e5266220d9" providerId="LiveId" clId="{87BBD3A3-B8D1-4E61-A963-EE4BC1BBF138}" dt="2022-11-11T16:46:45.498" v="91" actId="1076"/>
        <pc:sldMkLst>
          <pc:docMk/>
          <pc:sldMk cId="3708811834" sldId="339"/>
        </pc:sldMkLst>
        <pc:spChg chg="mod">
          <ac:chgData name="Nahuel Salazar" userId="b42227e5266220d9" providerId="LiveId" clId="{87BBD3A3-B8D1-4E61-A963-EE4BC1BBF138}" dt="2022-11-11T16:46:42.082" v="89" actId="14100"/>
          <ac:spMkLst>
            <pc:docMk/>
            <pc:sldMk cId="3708811834" sldId="339"/>
            <ac:spMk id="5" creationId="{00000000-0000-0000-0000-000000000000}"/>
          </ac:spMkLst>
        </pc:spChg>
        <pc:picChg chg="mod">
          <ac:chgData name="Nahuel Salazar" userId="b42227e5266220d9" providerId="LiveId" clId="{87BBD3A3-B8D1-4E61-A963-EE4BC1BBF138}" dt="2022-11-11T16:46:43.429" v="90" actId="1076"/>
          <ac:picMkLst>
            <pc:docMk/>
            <pc:sldMk cId="3708811834" sldId="339"/>
            <ac:picMk id="2" creationId="{00000000-0000-0000-0000-000000000000}"/>
          </ac:picMkLst>
        </pc:picChg>
        <pc:picChg chg="mod">
          <ac:chgData name="Nahuel Salazar" userId="b42227e5266220d9" providerId="LiveId" clId="{87BBD3A3-B8D1-4E61-A963-EE4BC1BBF138}" dt="2022-11-11T16:46:45.498" v="91" actId="1076"/>
          <ac:picMkLst>
            <pc:docMk/>
            <pc:sldMk cId="3708811834" sldId="339"/>
            <ac:picMk id="9" creationId="{00000000-0000-0000-0000-000000000000}"/>
          </ac:picMkLst>
        </pc:picChg>
      </pc:sldChg>
      <pc:sldChg chg="modSp mod">
        <pc:chgData name="Nahuel Salazar" userId="b42227e5266220d9" providerId="LiveId" clId="{87BBD3A3-B8D1-4E61-A963-EE4BC1BBF138}" dt="2022-11-11T16:46:57.586" v="92" actId="1076"/>
        <pc:sldMkLst>
          <pc:docMk/>
          <pc:sldMk cId="4180881467" sldId="340"/>
        </pc:sldMkLst>
        <pc:spChg chg="mod">
          <ac:chgData name="Nahuel Salazar" userId="b42227e5266220d9" providerId="LiveId" clId="{87BBD3A3-B8D1-4E61-A963-EE4BC1BBF138}" dt="2022-11-11T16:46:57.586" v="92" actId="1076"/>
          <ac:spMkLst>
            <pc:docMk/>
            <pc:sldMk cId="4180881467" sldId="340"/>
            <ac:spMk id="5" creationId="{00000000-0000-0000-0000-000000000000}"/>
          </ac:spMkLst>
        </pc:spChg>
      </pc:sldChg>
      <pc:sldChg chg="modSp mod">
        <pc:chgData name="Nahuel Salazar" userId="b42227e5266220d9" providerId="LiveId" clId="{87BBD3A3-B8D1-4E61-A963-EE4BC1BBF138}" dt="2022-11-11T16:47:06.908" v="97" actId="1076"/>
        <pc:sldMkLst>
          <pc:docMk/>
          <pc:sldMk cId="2175806371" sldId="341"/>
        </pc:sldMkLst>
        <pc:spChg chg="mod">
          <ac:chgData name="Nahuel Salazar" userId="b42227e5266220d9" providerId="LiveId" clId="{87BBD3A3-B8D1-4E61-A963-EE4BC1BBF138}" dt="2022-11-11T16:47:05.213" v="96" actId="27636"/>
          <ac:spMkLst>
            <pc:docMk/>
            <pc:sldMk cId="2175806371" sldId="341"/>
            <ac:spMk id="5" creationId="{00000000-0000-0000-0000-000000000000}"/>
          </ac:spMkLst>
        </pc:spChg>
        <pc:picChg chg="mod">
          <ac:chgData name="Nahuel Salazar" userId="b42227e5266220d9" providerId="LiveId" clId="{87BBD3A3-B8D1-4E61-A963-EE4BC1BBF138}" dt="2022-11-11T16:47:06.908" v="97" actId="1076"/>
          <ac:picMkLst>
            <pc:docMk/>
            <pc:sldMk cId="2175806371" sldId="341"/>
            <ac:picMk id="2" creationId="{00000000-0000-0000-0000-000000000000}"/>
          </ac:picMkLst>
        </pc:picChg>
      </pc:sldChg>
      <pc:sldChg chg="modSp mod">
        <pc:chgData name="Nahuel Salazar" userId="b42227e5266220d9" providerId="LiveId" clId="{87BBD3A3-B8D1-4E61-A963-EE4BC1BBF138}" dt="2022-11-11T16:47:09.566" v="99" actId="27636"/>
        <pc:sldMkLst>
          <pc:docMk/>
          <pc:sldMk cId="1825162324" sldId="343"/>
        </pc:sldMkLst>
        <pc:spChg chg="mod">
          <ac:chgData name="Nahuel Salazar" userId="b42227e5266220d9" providerId="LiveId" clId="{87BBD3A3-B8D1-4E61-A963-EE4BC1BBF138}" dt="2022-11-11T16:47:09.566" v="99" actId="27636"/>
          <ac:spMkLst>
            <pc:docMk/>
            <pc:sldMk cId="1825162324" sldId="343"/>
            <ac:spMk id="5" creationId="{00000000-0000-0000-0000-000000000000}"/>
          </ac:spMkLst>
        </pc:spChg>
      </pc:sldChg>
      <pc:sldChg chg="modSp mod">
        <pc:chgData name="Nahuel Salazar" userId="b42227e5266220d9" providerId="LiveId" clId="{87BBD3A3-B8D1-4E61-A963-EE4BC1BBF138}" dt="2022-11-11T16:47:13.808" v="101" actId="27636"/>
        <pc:sldMkLst>
          <pc:docMk/>
          <pc:sldMk cId="3459108317" sldId="344"/>
        </pc:sldMkLst>
        <pc:spChg chg="mod">
          <ac:chgData name="Nahuel Salazar" userId="b42227e5266220d9" providerId="LiveId" clId="{87BBD3A3-B8D1-4E61-A963-EE4BC1BBF138}" dt="2022-11-11T16:47:13.808" v="101" actId="27636"/>
          <ac:spMkLst>
            <pc:docMk/>
            <pc:sldMk cId="3459108317" sldId="344"/>
            <ac:spMk id="5" creationId="{00000000-0000-0000-0000-000000000000}"/>
          </ac:spMkLst>
        </pc:spChg>
      </pc:sldChg>
      <pc:sldChg chg="modSp mod">
        <pc:chgData name="Nahuel Salazar" userId="b42227e5266220d9" providerId="LiveId" clId="{87BBD3A3-B8D1-4E61-A963-EE4BC1BBF138}" dt="2022-11-11T16:47:18.302" v="102" actId="1076"/>
        <pc:sldMkLst>
          <pc:docMk/>
          <pc:sldMk cId="4144650623" sldId="345"/>
        </pc:sldMkLst>
        <pc:spChg chg="mod">
          <ac:chgData name="Nahuel Salazar" userId="b42227e5266220d9" providerId="LiveId" clId="{87BBD3A3-B8D1-4E61-A963-EE4BC1BBF138}" dt="2022-11-11T16:47:18.302" v="102" actId="1076"/>
          <ac:spMkLst>
            <pc:docMk/>
            <pc:sldMk cId="4144650623" sldId="345"/>
            <ac:spMk id="5" creationId="{00000000-0000-0000-0000-000000000000}"/>
          </ac:spMkLst>
        </pc:spChg>
      </pc:sldChg>
      <pc:sldChg chg="modSp mod">
        <pc:chgData name="Nahuel Salazar" userId="b42227e5266220d9" providerId="LiveId" clId="{87BBD3A3-B8D1-4E61-A963-EE4BC1BBF138}" dt="2022-11-11T16:46:01.700" v="78" actId="1076"/>
        <pc:sldMkLst>
          <pc:docMk/>
          <pc:sldMk cId="1009182101" sldId="347"/>
        </pc:sldMkLst>
        <pc:picChg chg="mod">
          <ac:chgData name="Nahuel Salazar" userId="b42227e5266220d9" providerId="LiveId" clId="{87BBD3A3-B8D1-4E61-A963-EE4BC1BBF138}" dt="2022-11-11T16:46:01.700" v="78" actId="1076"/>
          <ac:picMkLst>
            <pc:docMk/>
            <pc:sldMk cId="1009182101" sldId="347"/>
            <ac:picMk id="6" creationId="{00000000-0000-0000-0000-000000000000}"/>
          </ac:picMkLst>
        </pc:picChg>
      </pc:sldChg>
    </pc:docChg>
  </pc:docChgLst>
</pc:chgInfo>
</file>

<file path=ppt/media/hdphoto1.wdp>
</file>

<file path=ppt/media/hdphoto2.wdp>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AR" dirty="0"/>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0CA4F0F-4FAD-41B3-A72F-E0A5A4AE1339}" type="datetimeFigureOut">
              <a:rPr lang="es-AR" smtClean="0"/>
              <a:t>11/11/2022</a:t>
            </a:fld>
            <a:endParaRPr lang="es-AR" dirty="0"/>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AR" dirty="0"/>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AR" dirty="0"/>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290C42-5423-4105-9918-BA0E3678071E}" type="slidenum">
              <a:rPr lang="es-AR" smtClean="0"/>
              <a:t>‹Nº›</a:t>
            </a:fld>
            <a:endParaRPr lang="es-AR" dirty="0"/>
          </a:p>
        </p:txBody>
      </p:sp>
    </p:spTree>
    <p:extLst>
      <p:ext uri="{BB962C8B-B14F-4D97-AF65-F5344CB8AC3E}">
        <p14:creationId xmlns:p14="http://schemas.microsoft.com/office/powerpoint/2010/main" val="38376855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Paralelismo a nivel instrucción; Pipelining ILP; Grado de paralelismo; Ejecución fuera de orden; Hilos TLP; Multiprocesamiento a nivel chip; Multihilado simultáneo; Paralelismo a nivel arquitectura; Taxonomía de Flynn: SISD; MISD; SIMD; MIMD; SIMD en computadoras vectoriales // Descripción de microprocesadores avanzados: Descripción de arquitectura Itanium; Modos de operación; Intel Itanium arquitectura EPIC; Paralelismo explícito; Registros de propósito general; Registros de coma flotante; Registros de predicado ,Registros rama; Características que mejoran el rendimiento: ILP; Especulación; Predicación; Predicción de saltos; Formato de instrucción: Concepto de bundle. Descripción de la arquitectura AMD64: Modos de operación; Modo largo, en inglés long </a:t>
            </a:r>
            <a:r>
              <a:rPr lang="es-ES" sz="1200" kern="1200" dirty="0" err="1">
                <a:solidFill>
                  <a:schemeClr val="tx1"/>
                </a:solidFill>
                <a:effectLst/>
                <a:latin typeface="+mn-lt"/>
                <a:ea typeface="+mn-ea"/>
                <a:cs typeface="+mn-cs"/>
              </a:rPr>
              <a:t>mode</a:t>
            </a:r>
            <a:r>
              <a:rPr lang="es-ES" sz="1200" kern="1200" dirty="0">
                <a:solidFill>
                  <a:schemeClr val="tx1"/>
                </a:solidFill>
                <a:effectLst/>
                <a:latin typeface="+mn-lt"/>
                <a:ea typeface="+mn-ea"/>
                <a:cs typeface="+mn-cs"/>
              </a:rPr>
              <a:t>; Modo compatible; Modo herencia; Registros.</a:t>
            </a:r>
          </a:p>
          <a:p>
            <a:pPr marL="0" marR="0" indent="0" algn="l" defTabSz="914400" rtl="0" eaLnBrk="1" fontAlgn="auto" latinLnBrk="0" hangingPunct="1">
              <a:lnSpc>
                <a:spcPct val="100000"/>
              </a:lnSpc>
              <a:spcBef>
                <a:spcPts val="0"/>
              </a:spcBef>
              <a:spcAft>
                <a:spcPts val="0"/>
              </a:spcAft>
              <a:buClrTx/>
              <a:buSzTx/>
              <a:buFontTx/>
              <a:buNone/>
              <a:tabLst/>
              <a:defRPr/>
            </a:pPr>
            <a:endParaRPr lang="es-ES" sz="1200" kern="1200" dirty="0">
              <a:solidFill>
                <a:schemeClr val="tx1"/>
              </a:solidFill>
              <a:effectLst/>
              <a:latin typeface="+mn-lt"/>
              <a:ea typeface="+mn-ea"/>
              <a:cs typeface="+mn-cs"/>
            </a:endParaRPr>
          </a:p>
          <a:p>
            <a:r>
              <a:rPr lang="es-ES" sz="1200" kern="1200" dirty="0">
                <a:solidFill>
                  <a:schemeClr val="tx1"/>
                </a:solidFill>
                <a:effectLst/>
                <a:latin typeface="+mn-lt"/>
                <a:ea typeface="+mn-ea"/>
                <a:cs typeface="+mn-cs"/>
              </a:rPr>
              <a:t>Referencias:</a:t>
            </a:r>
          </a:p>
          <a:p>
            <a:pPr marL="171450" indent="-171450">
              <a:buFont typeface="Arial" panose="020B0604020202020204" pitchFamily="34" charset="0"/>
              <a:buChar char="•"/>
            </a:pPr>
            <a:r>
              <a:rPr lang="es-ES" sz="1200" kern="1200" dirty="0">
                <a:solidFill>
                  <a:schemeClr val="tx1"/>
                </a:solidFill>
                <a:effectLst/>
                <a:latin typeface="+mn-lt"/>
                <a:ea typeface="+mn-ea"/>
                <a:cs typeface="+mn-cs"/>
              </a:rPr>
              <a:t>http://es.slideshare.net/Champi12/arquitectura-de-computadoras-patricia-quiroga (Unidad 14)</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1</a:t>
            </a:fld>
            <a:endParaRPr lang="es-AR"/>
          </a:p>
        </p:txBody>
      </p:sp>
    </p:spTree>
    <p:extLst>
      <p:ext uri="{BB962C8B-B14F-4D97-AF65-F5344CB8AC3E}">
        <p14:creationId xmlns:p14="http://schemas.microsoft.com/office/powerpoint/2010/main" val="38369708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10</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dirty="0"/>
              <a:t>La figura muestra un </a:t>
            </a:r>
            <a:r>
              <a:rPr lang="es-AR" i="1" dirty="0"/>
              <a:t>pipeline</a:t>
            </a:r>
            <a:r>
              <a:rPr lang="es-AR" dirty="0"/>
              <a:t> superescalar de 5 etapas</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11</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12</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13</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dirty="0"/>
              <a:t>Al paralelismo</a:t>
            </a:r>
            <a:r>
              <a:rPr lang="es-AR" baseline="0" dirty="0"/>
              <a:t> a nivel de instrucción se lo conoce como granulado fino, y por lo general es el HW que detecta instrucciones y datos no dependientes, y planifica su ejecución en paralelo.</a:t>
            </a:r>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14</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15</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16</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17</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dirty="0"/>
              <a:t>El </a:t>
            </a:r>
            <a:r>
              <a:rPr lang="es-AR" i="1" dirty="0"/>
              <a:t>retrieve</a:t>
            </a:r>
            <a:r>
              <a:rPr lang="es-AR" dirty="0"/>
              <a:t> de memoria es el tiempo que se tarda en recibir información solicitada a memoria</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18</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dirty="0"/>
              <a:t>La tabla muestra una clasificación de arquitecturas paralelas, y ésta</a:t>
            </a:r>
            <a:r>
              <a:rPr lang="es-AR" baseline="0" dirty="0"/>
              <a:t> es la clasificación más difundida en arquitecturas que soportan el tratamiento de instrucciones concurrentes.</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19</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dirty="0"/>
              <a:t>Ej.: Se puede aspirar a que una computadora ejecute una instrucción en un nanosegundo (1/1.000.000.000 seg, es decir en una de mil millones de partes de segundos) o se puede producir el mismo efecto,</a:t>
            </a:r>
            <a:r>
              <a:rPr lang="es-AR" baseline="0" dirty="0"/>
              <a:t> un poco grandilocuente, con 1000 “unidades de ejecución” que ejecuten una instrucción en 1/1.000.000 seg, o sea una de un millón de partes de segundo.</a:t>
            </a:r>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2</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20</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21</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dirty="0"/>
              <a:t>Las máquinas con arreglos de procesadores como ICLL DAP (</a:t>
            </a:r>
            <a:r>
              <a:rPr lang="es-AR" i="1" dirty="0"/>
              <a:t>Distributed</a:t>
            </a:r>
            <a:r>
              <a:rPr lang="es-AR" i="1" baseline="0" dirty="0"/>
              <a:t> Array Processor</a:t>
            </a:r>
            <a:r>
              <a:rPr lang="es-AR" baseline="0" dirty="0"/>
              <a:t>) y las computadoras vectoriales son de arquitectura SIMD.</a:t>
            </a:r>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22</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dirty="0"/>
              <a:t>También se utiliza el término MIMD a nivel microarquitectura, en este caso cada unidad de ejecución opera como un procesador independiente.</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23</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dirty="0"/>
              <a:t>La figura muestra la clasificación</a:t>
            </a:r>
            <a:r>
              <a:rPr lang="es-AR" baseline="0" dirty="0"/>
              <a:t> MIMD en función de la relación de los procesadores con la memoria</a:t>
            </a:r>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24</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dirty="0"/>
              <a:t>La tabla muestra</a:t>
            </a:r>
            <a:r>
              <a:rPr lang="es-AR" baseline="0" dirty="0"/>
              <a:t> un resumen de sistemas paralelos.</a:t>
            </a:r>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25</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26</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27</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dirty="0"/>
              <a:t>Los problemas que presentan deben</a:t>
            </a:r>
            <a:r>
              <a:rPr lang="es-AR" baseline="0" dirty="0"/>
              <a:t> ser solucionados por el sistema de coherencia de caché en el multiprocesador, pues, por ejemplo, si se tienen copias del mismo dato en diferentes cachés del sistema y se actualiza alguno de los valores, se tienen copias del mismo dato con distinto valor. En el caso de datos privados se debe posibilitar la migración, que consiste en posibilitar que un dato se pueda almacenar en una caché y utilizarse allí de forma transparente. En el caso de datos compartidos, se debe posibilitar la replicación en diferentes cachés.</a:t>
            </a:r>
          </a:p>
          <a:p>
            <a:r>
              <a:rPr lang="es-AR" baseline="0" dirty="0"/>
              <a:t>Los sistemas DVSM, o memoria virtual compartida distribuida, está compuestos por un clúster de </a:t>
            </a:r>
            <a:r>
              <a:rPr lang="es-AR" i="1" baseline="0" dirty="0"/>
              <a:t>workstations</a:t>
            </a:r>
            <a:r>
              <a:rPr lang="es-AR" baseline="0" dirty="0"/>
              <a:t> en las que se utiliza el HW de protección de memoria virtual para implementar un control de granularidad mucho más gruesa; los nodos se interconectan con protocolos estándar de comunicación.</a:t>
            </a:r>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28</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dirty="0"/>
              <a:t>Un ej. es HP-UX SMP de 1TB, utilizado para aplicaciones </a:t>
            </a:r>
            <a:r>
              <a:rPr lang="es-AR" i="1" dirty="0"/>
              <a:t>Bussiness Intelligent</a:t>
            </a:r>
            <a:r>
              <a:rPr lang="es-AR" baseline="0" dirty="0"/>
              <a:t> de Oracle, y en rango medio para servers basados en bus denominados </a:t>
            </a:r>
          </a:p>
          <a:p>
            <a:r>
              <a:rPr lang="es-AR" baseline="0" dirty="0"/>
              <a:t>K-</a:t>
            </a:r>
            <a:r>
              <a:rPr lang="es-AR" i="1" baseline="0" dirty="0" err="1"/>
              <a:t>Class</a:t>
            </a:r>
            <a:r>
              <a:rPr lang="es-AR" baseline="0" dirty="0"/>
              <a:t>, que contienen un grupo de procesadores y una única memoria física con un bus que los interconecte.</a:t>
            </a:r>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29</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b="1" dirty="0"/>
              <a:t>Segmentado</a:t>
            </a:r>
            <a:r>
              <a:rPr lang="es-AR" b="1" baseline="0" dirty="0"/>
              <a:t> o pipelining</a:t>
            </a:r>
            <a:r>
              <a:rPr lang="es-AR" baseline="0" dirty="0"/>
              <a:t>. Ej.: Se tiene una línea de producción de gaseosas, la cual se compone de 3 unidades de ejecución que se encargan de las siguientes actividades: Llenar la botella con gaseosa, tapar la botella y colocar la etiqueta con la marca. </a:t>
            </a:r>
          </a:p>
          <a:p>
            <a:r>
              <a:rPr lang="es-AR" baseline="0" dirty="0"/>
              <a:t>El proceso de embotellamiento en serie implica que para tres botellas se cumplan nueve etapas equivalentes a nueve unidades de tiempo, primero se llena la botella 1, luego se tapa, luego se coloca la etiqueta, luego se llena la botella 2, luego se tapa, y así hasta el final.</a:t>
            </a:r>
          </a:p>
          <a:p>
            <a:r>
              <a:rPr lang="es-AR" baseline="0" dirty="0"/>
              <a:t>La propuesta segmentada sugiere que las botellas están en una cola y pasen delante de cada “unidad de ejecución” una tras otra, así cuando la botella 1 está en la etapa de colocación de etiqueta, la botella 2 está en la etapa de tapar la botella y la botella 3 está en la etapa de llenar con gaseosa. Se puede decir que esta línea de producción está operando “en 3 botellas simultáneamente”; si este ejemplo se lleva a instrucciones se puede decir que el </a:t>
            </a:r>
            <a:r>
              <a:rPr lang="es-AR" u="sng" baseline="0" dirty="0"/>
              <a:t>grado de paralelismo</a:t>
            </a:r>
            <a:r>
              <a:rPr lang="es-AR" baseline="0" dirty="0"/>
              <a:t> es igual a 3. </a:t>
            </a:r>
            <a:r>
              <a:rPr lang="es-AR" u="sng" baseline="0" dirty="0"/>
              <a:t>Este modelo no implica que se haya “triplicado” la velocidad de ejecución pues hay momentos en los que no todas las botellas están en la línea de ejecución</a:t>
            </a:r>
            <a:r>
              <a:rPr lang="es-AR" baseline="0" dirty="0"/>
              <a:t>. </a:t>
            </a:r>
          </a:p>
          <a:p>
            <a:r>
              <a:rPr lang="es-AR" baseline="0" dirty="0"/>
              <a:t>El “tiempo de ejecución” es 5 en lugar de 9, con lo cuál se puede valorar la “disminución” del tiempo de ejecución. Si se duplica la capacidad de producción de la fábrica, duplicando las líneas de procesamiento, es decir, generando una nueva cadena de ejecución se dice que por cada unidad de tiempo se procesan simultáneamente varias cadenas. Esta nueva propuesta se denomina </a:t>
            </a:r>
            <a:r>
              <a:rPr lang="es-AR" b="1" baseline="0" dirty="0"/>
              <a:t>superescalar</a:t>
            </a:r>
            <a:r>
              <a:rPr lang="es-AR" baseline="0" dirty="0"/>
              <a:t>. De este modo se procesan 6 botellas en 5 unidades de tiempo. </a:t>
            </a:r>
            <a:r>
              <a:rPr lang="es-AR" u="sng" baseline="0" dirty="0"/>
              <a:t>En la medida que se aumenta la escalaridad, también se produce el efecto de disminuir el tiempo de ejecución</a:t>
            </a:r>
            <a:r>
              <a:rPr lang="es-AR" baseline="0" dirty="0"/>
              <a:t>.</a:t>
            </a:r>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3</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dirty="0"/>
              <a:t>El modelo</a:t>
            </a:r>
            <a:r>
              <a:rPr lang="es-AR" baseline="0" dirty="0"/>
              <a:t> lanzado por NEC Corporation es el SX-9, que, clasificado como supercomputadora, puede ejecutar 839 Tflops (</a:t>
            </a:r>
            <a:r>
              <a:rPr lang="es-AR" b="1" i="1" baseline="0" dirty="0"/>
              <a:t>FL</a:t>
            </a:r>
            <a:r>
              <a:rPr lang="es-AR" i="1" baseline="0" dirty="0"/>
              <a:t>oating-point </a:t>
            </a:r>
            <a:r>
              <a:rPr lang="es-AR" b="1" i="1" baseline="0" dirty="0"/>
              <a:t>O</a:t>
            </a:r>
            <a:r>
              <a:rPr lang="es-AR" i="1" baseline="0" dirty="0"/>
              <a:t>perations </a:t>
            </a:r>
            <a:r>
              <a:rPr lang="es-AR" b="1" i="1" baseline="0" dirty="0"/>
              <a:t>P</a:t>
            </a:r>
            <a:r>
              <a:rPr lang="es-AR" i="1" baseline="0" dirty="0"/>
              <a:t>er </a:t>
            </a:r>
            <a:r>
              <a:rPr lang="es-AR" b="1" i="1" baseline="0" dirty="0"/>
              <a:t>S</a:t>
            </a:r>
            <a:r>
              <a:rPr lang="es-AR" i="1" baseline="0" dirty="0"/>
              <a:t>econd</a:t>
            </a:r>
            <a:r>
              <a:rPr lang="es-AR" baseline="0" dirty="0"/>
              <a:t>), utiliza 1 TB de memoria compartida y velocidad de interconexión de 128GB/seg. Se utiliza en aplicaciones del campo científico, como predicción de tiempo, simulación ambiental y nanotecnología.</a:t>
            </a:r>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30</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31</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pPr marL="171450" indent="-171450" algn="just">
              <a:buFont typeface="Arial" panose="020B0604020202020204" pitchFamily="34" charset="0"/>
              <a:buChar char="•"/>
            </a:pPr>
            <a:r>
              <a:rPr lang="es-AR" dirty="0"/>
              <a:t>Cuenta con un mayor rendimiento en aplicaciones de diseño de gráficos e ingeniería, y para cálculos avanzados, como en AMD64. </a:t>
            </a:r>
          </a:p>
          <a:p>
            <a:pPr marL="171450" indent="-171450" algn="just">
              <a:buFont typeface="Arial" panose="020B0604020202020204" pitchFamily="34" charset="0"/>
              <a:buChar char="•"/>
            </a:pPr>
            <a:r>
              <a:rPr lang="es-AR" dirty="0"/>
              <a:t>Admite compatibilidad de ejecución de aplicaciones de 32 bits, bajo la gestión de un SO que lo permita.</a:t>
            </a:r>
          </a:p>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32</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pPr algn="just"/>
            <a:r>
              <a:rPr lang="es-AR" dirty="0"/>
              <a:t>El procesador</a:t>
            </a:r>
            <a:r>
              <a:rPr lang="es-AR" baseline="0" dirty="0"/>
              <a:t> puede ejecutar instrucciones de IA-32 o del set </a:t>
            </a:r>
            <a:r>
              <a:rPr lang="es-AR" i="1" baseline="0" dirty="0"/>
              <a:t>Itanium</a:t>
            </a:r>
            <a:r>
              <a:rPr lang="es-AR" baseline="0" dirty="0"/>
              <a:t> en lo que se denomina entorno de ejecución </a:t>
            </a:r>
            <a:r>
              <a:rPr lang="es-AR" i="1" baseline="0" dirty="0"/>
              <a:t>Itanium</a:t>
            </a:r>
            <a:r>
              <a:rPr lang="es-AR" baseline="0" dirty="0"/>
              <a:t>. Para el cambio de transición entre uno y otro sólo se utilizan 3 instrucciones. Cuando se ejecutan instrucciones IA-32 se conmuta a </a:t>
            </a:r>
            <a:r>
              <a:rPr lang="es-AR" i="1" baseline="0" dirty="0"/>
              <a:t>Itanium</a:t>
            </a:r>
            <a:r>
              <a:rPr lang="es-AR" baseline="0" dirty="0"/>
              <a:t> con la instrucción jmpe; cuando se ejecutan instrucciones </a:t>
            </a:r>
            <a:r>
              <a:rPr lang="es-AR" i="1" baseline="0" dirty="0"/>
              <a:t>Itanium</a:t>
            </a:r>
            <a:r>
              <a:rPr lang="es-AR" baseline="0" dirty="0"/>
              <a:t> se conmuta a IA-32 con la instrucción br.ia.m. Si se produce una interrupción, siempre se opera en entorno </a:t>
            </a:r>
            <a:r>
              <a:rPr lang="es-AR" i="1" baseline="0" dirty="0"/>
              <a:t>Itanium</a:t>
            </a:r>
            <a:r>
              <a:rPr lang="es-AR" baseline="0" dirty="0"/>
              <a:t> y se retorna al servicio con rfi.</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33</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34</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dirty="0"/>
              <a:t>La imagen ilustra</a:t>
            </a:r>
            <a:r>
              <a:rPr lang="es-AR" baseline="0" dirty="0"/>
              <a:t> los registros </a:t>
            </a:r>
            <a:r>
              <a:rPr lang="es-AR" baseline="0" dirty="0" err="1"/>
              <a:t>GRs</a:t>
            </a:r>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35</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36</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37</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38</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39</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4</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40</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41</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42</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43</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44</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45</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46</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47</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48</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49</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dirty="0"/>
              <a:t>La tabla muestra</a:t>
            </a:r>
            <a:r>
              <a:rPr lang="es-AR" baseline="0" dirty="0"/>
              <a:t> un </a:t>
            </a:r>
            <a:r>
              <a:rPr lang="es-AR" i="1" baseline="0" dirty="0"/>
              <a:t>pipeline</a:t>
            </a:r>
            <a:r>
              <a:rPr lang="es-AR" baseline="0" dirty="0"/>
              <a:t> de 5 etapas</a:t>
            </a:r>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5</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50</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51</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52</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53</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54</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55</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56</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57</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58</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dirty="0"/>
              <a:t>El modo </a:t>
            </a:r>
            <a:r>
              <a:rPr lang="es-AR" i="1" dirty="0"/>
              <a:t>compatible</a:t>
            </a:r>
            <a:r>
              <a:rPr lang="es-AR" dirty="0"/>
              <a:t> permite que los SO</a:t>
            </a:r>
            <a:r>
              <a:rPr lang="es-AR" baseline="0" dirty="0"/>
              <a:t> de 64 bits puedan ejecutar las aplicaciones existentes en modo 16 y 32 bits, generadas por plataformas x86, sin recompilar y con la limitación de acceder sólo al espacio de direccionamiento de 4 gigabytes. La habilitación del modo está a cargo del SO, que crea un segmento de código individual igual que en el modo </a:t>
            </a:r>
            <a:r>
              <a:rPr lang="es-AR" i="1" baseline="0" dirty="0"/>
              <a:t>long</a:t>
            </a:r>
            <a:r>
              <a:rPr lang="es-AR" baseline="0" dirty="0"/>
              <a:t>; sin embargo, la técnica de segmentación utilizada en los x86 se aplica sin cambios.</a:t>
            </a:r>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59</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6</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7</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8</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9</a:t>
            </a:fld>
            <a:endParaRPr lang="es-AR" dirty="0"/>
          </a:p>
        </p:txBody>
      </p:sp>
    </p:spTree>
    <p:extLst>
      <p:ext uri="{BB962C8B-B14F-4D97-AF65-F5344CB8AC3E}">
        <p14:creationId xmlns:p14="http://schemas.microsoft.com/office/powerpoint/2010/main" val="40328553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pic>
        <p:nvPicPr>
          <p:cNvPr id="62" name="Picture 2" descr="\\DROBO-FS\QuickDrops\JB\PPTX NG\Droplets\LightingOverlay.png"/>
          <p:cNvPicPr>
            <a:picLocks noChangeAspect="1" noChangeArrowheads="1"/>
          </p:cNvPicPr>
          <p:nvPr/>
        </p:nvPicPr>
        <p:blipFill>
          <a:blip r:embed="rId2">
            <a:alphaModFix amt="30000"/>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66" name="Group 65"/>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67"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68"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9"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0"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71"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2"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3"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4"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5"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6"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7"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8"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9"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0"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1"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2"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3"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4"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5"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6"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7"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8"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9"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0"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1"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2"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3"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4"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5"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96"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7"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8"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9"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0"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1"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2"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3"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4"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5"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6"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7"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08"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9"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0"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1"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2"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3"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4"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5"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6"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7"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8"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9"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0"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900238" y="1122363"/>
            <a:ext cx="6593681" cy="2387600"/>
          </a:xfrm>
        </p:spPr>
        <p:txBody>
          <a:bodyPr anchor="b">
            <a:normAutofit/>
          </a:bodyPr>
          <a:lstStyle>
            <a:lvl1pPr algn="l">
              <a:defRPr sz="4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900238" y="3602038"/>
            <a:ext cx="6593681"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5801052" y="5410202"/>
            <a:ext cx="2057400" cy="365125"/>
          </a:xfrm>
        </p:spPr>
        <p:txBody>
          <a:bodyPr/>
          <a:lstStyle/>
          <a:p>
            <a:fld id="{7A847CFC-816F-41D0-AAC0-9BF4FEBC753E}" type="datetimeFigureOut">
              <a:rPr lang="es-ES" smtClean="0"/>
              <a:t>11/11/2022</a:t>
            </a:fld>
            <a:endParaRPr lang="es-ES" dirty="0"/>
          </a:p>
        </p:txBody>
      </p:sp>
      <p:sp>
        <p:nvSpPr>
          <p:cNvPr id="5" name="Footer Placeholder 4"/>
          <p:cNvSpPr>
            <a:spLocks noGrp="1"/>
          </p:cNvSpPr>
          <p:nvPr>
            <p:ph type="ftr" sz="quarter" idx="11"/>
          </p:nvPr>
        </p:nvSpPr>
        <p:spPr>
          <a:xfrm>
            <a:off x="1900237" y="5410202"/>
            <a:ext cx="3843665" cy="365125"/>
          </a:xfrm>
        </p:spPr>
        <p:txBody>
          <a:bodyPr/>
          <a:lstStyle/>
          <a:p>
            <a:endParaRPr lang="es-ES" dirty="0"/>
          </a:p>
        </p:txBody>
      </p:sp>
      <p:sp>
        <p:nvSpPr>
          <p:cNvPr id="6" name="Slide Number Placeholder 5"/>
          <p:cNvSpPr>
            <a:spLocks noGrp="1"/>
          </p:cNvSpPr>
          <p:nvPr>
            <p:ph type="sldNum" sz="quarter" idx="12"/>
          </p:nvPr>
        </p:nvSpPr>
        <p:spPr>
          <a:xfrm>
            <a:off x="7915603" y="5410200"/>
            <a:ext cx="578317" cy="365125"/>
          </a:xfrm>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12730197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856058" y="4304665"/>
            <a:ext cx="7434266" cy="819355"/>
          </a:xfrm>
        </p:spPr>
        <p:txBody>
          <a:bodyPr anchor="b">
            <a:normAutofit/>
          </a:bodyPr>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856058" y="606426"/>
            <a:ext cx="7434266" cy="3299778"/>
          </a:xfrm>
          <a:prstGeom prst="round2DiagRect">
            <a:avLst>
              <a:gd name="adj1" fmla="val 5101"/>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s-ES"/>
              <a:t>Haga clic en el icono para agregar una imagen</a:t>
            </a:r>
            <a:endParaRPr lang="en-US" dirty="0"/>
          </a:p>
        </p:txBody>
      </p:sp>
      <p:sp>
        <p:nvSpPr>
          <p:cNvPr id="4" name="Text Placeholder 3"/>
          <p:cNvSpPr>
            <a:spLocks noGrp="1"/>
          </p:cNvSpPr>
          <p:nvPr>
            <p:ph type="body" sz="half" idx="2"/>
          </p:nvPr>
        </p:nvSpPr>
        <p:spPr>
          <a:xfrm>
            <a:off x="856024" y="5124020"/>
            <a:ext cx="7433144"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7A847CFC-816F-41D0-AAC0-9BF4FEBC753E}" type="datetimeFigureOut">
              <a:rPr lang="es-ES" smtClean="0"/>
              <a:t>11/11/2022</a:t>
            </a:fld>
            <a:endParaRPr lang="es-ES" dirty="0"/>
          </a:p>
        </p:txBody>
      </p:sp>
      <p:sp>
        <p:nvSpPr>
          <p:cNvPr id="6" name="Footer Placeholder 5"/>
          <p:cNvSpPr>
            <a:spLocks noGrp="1"/>
          </p:cNvSpPr>
          <p:nvPr>
            <p:ph type="ftr" sz="quarter" idx="11"/>
          </p:nvPr>
        </p:nvSpPr>
        <p:spPr/>
        <p:txBody>
          <a:bodyPr/>
          <a:lstStyle/>
          <a:p>
            <a:endParaRPr lang="es-ES" dirty="0"/>
          </a:p>
        </p:txBody>
      </p:sp>
      <p:sp>
        <p:nvSpPr>
          <p:cNvPr id="7" name="Slide Number Placeholder 6"/>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10171659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856093" y="609600"/>
            <a:ext cx="7429466" cy="3429000"/>
          </a:xfrm>
        </p:spPr>
        <p:txBody>
          <a:bodyPr anchor="ctr">
            <a:normAutofit/>
          </a:bodyPr>
          <a:lstStyle>
            <a:lvl1pPr>
              <a:defRPr sz="36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856058" y="4419600"/>
            <a:ext cx="7428344"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7A847CFC-816F-41D0-AAC0-9BF4FEBC753E}" type="datetimeFigureOut">
              <a:rPr lang="es-ES" smtClean="0"/>
              <a:t>11/11/2022</a:t>
            </a:fld>
            <a:endParaRPr lang="es-ES" dirty="0"/>
          </a:p>
        </p:txBody>
      </p:sp>
      <p:sp>
        <p:nvSpPr>
          <p:cNvPr id="6" name="Footer Placeholder 5"/>
          <p:cNvSpPr>
            <a:spLocks noGrp="1"/>
          </p:cNvSpPr>
          <p:nvPr>
            <p:ph type="ftr" sz="quarter" idx="11"/>
          </p:nvPr>
        </p:nvSpPr>
        <p:spPr/>
        <p:txBody>
          <a:bodyPr/>
          <a:lstStyle/>
          <a:p>
            <a:endParaRPr lang="es-ES" dirty="0"/>
          </a:p>
        </p:txBody>
      </p:sp>
      <p:sp>
        <p:nvSpPr>
          <p:cNvPr id="7" name="Slide Number Placeholder 6"/>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9749484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084659" y="609600"/>
            <a:ext cx="6977064" cy="2748429"/>
          </a:xfrm>
        </p:spPr>
        <p:txBody>
          <a:bodyPr anchor="ctr">
            <a:normAutofit/>
          </a:bodyPr>
          <a:lstStyle>
            <a:lvl1pPr>
              <a:defRPr sz="36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290484" y="3365557"/>
            <a:ext cx="6564224"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4" name="Text Placeholder 3"/>
          <p:cNvSpPr>
            <a:spLocks noGrp="1"/>
          </p:cNvSpPr>
          <p:nvPr>
            <p:ph type="body" sz="half" idx="2"/>
          </p:nvPr>
        </p:nvSpPr>
        <p:spPr>
          <a:xfrm>
            <a:off x="856058" y="4309919"/>
            <a:ext cx="74295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7A847CFC-816F-41D0-AAC0-9BF4FEBC753E}" type="datetimeFigureOut">
              <a:rPr lang="es-ES" smtClean="0"/>
              <a:t>11/11/2022</a:t>
            </a:fld>
            <a:endParaRPr lang="es-ES" dirty="0"/>
          </a:p>
        </p:txBody>
      </p:sp>
      <p:sp>
        <p:nvSpPr>
          <p:cNvPr id="6" name="Footer Placeholder 5"/>
          <p:cNvSpPr>
            <a:spLocks noGrp="1"/>
          </p:cNvSpPr>
          <p:nvPr>
            <p:ph type="ftr" sz="quarter" idx="11"/>
          </p:nvPr>
        </p:nvSpPr>
        <p:spPr/>
        <p:txBody>
          <a:bodyPr/>
          <a:lstStyle/>
          <a:p>
            <a:endParaRPr lang="es-ES" dirty="0"/>
          </a:p>
        </p:txBody>
      </p:sp>
      <p:sp>
        <p:nvSpPr>
          <p:cNvPr id="7" name="Slide Number Placeholder 6"/>
          <p:cNvSpPr>
            <a:spLocks noGrp="1"/>
          </p:cNvSpPr>
          <p:nvPr>
            <p:ph type="sldNum" sz="quarter" idx="12"/>
          </p:nvPr>
        </p:nvSpPr>
        <p:spPr/>
        <p:txBody>
          <a:bodyPr/>
          <a:lstStyle/>
          <a:p>
            <a:fld id="{132FADFE-3B8F-471C-ABF0-DBC7717ECBBC}" type="slidenum">
              <a:rPr lang="es-ES" smtClean="0"/>
              <a:t>‹Nº›</a:t>
            </a:fld>
            <a:endParaRPr lang="es-ES" dirty="0"/>
          </a:p>
        </p:txBody>
      </p:sp>
      <p:sp>
        <p:nvSpPr>
          <p:cNvPr id="52" name="TextBox 51"/>
          <p:cNvSpPr txBox="1"/>
          <p:nvPr/>
        </p:nvSpPr>
        <p:spPr>
          <a:xfrm>
            <a:off x="696579" y="718458"/>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53" name="TextBox 52"/>
          <p:cNvSpPr txBox="1"/>
          <p:nvPr/>
        </p:nvSpPr>
        <p:spPr>
          <a:xfrm>
            <a:off x="7817473" y="2764972"/>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Tree>
    <p:extLst>
      <p:ext uri="{BB962C8B-B14F-4D97-AF65-F5344CB8AC3E}">
        <p14:creationId xmlns:p14="http://schemas.microsoft.com/office/powerpoint/2010/main" val="13542151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856058" y="2134042"/>
            <a:ext cx="7429501" cy="2511835"/>
          </a:xfrm>
        </p:spPr>
        <p:txBody>
          <a:bodyPr anchor="b">
            <a:normAutofit/>
          </a:bodyPr>
          <a:lstStyle>
            <a:lvl1pPr>
              <a:defRPr sz="36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856023" y="4657655"/>
            <a:ext cx="7428379"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7A847CFC-816F-41D0-AAC0-9BF4FEBC753E}" type="datetimeFigureOut">
              <a:rPr lang="es-ES" smtClean="0"/>
              <a:t>11/11/2022</a:t>
            </a:fld>
            <a:endParaRPr lang="es-ES" dirty="0"/>
          </a:p>
        </p:txBody>
      </p:sp>
      <p:sp>
        <p:nvSpPr>
          <p:cNvPr id="6" name="Footer Placeholder 5"/>
          <p:cNvSpPr>
            <a:spLocks noGrp="1"/>
          </p:cNvSpPr>
          <p:nvPr>
            <p:ph type="ftr" sz="quarter" idx="11"/>
          </p:nvPr>
        </p:nvSpPr>
        <p:spPr/>
        <p:txBody>
          <a:bodyPr/>
          <a:lstStyle/>
          <a:p>
            <a:endParaRPr lang="es-ES" dirty="0"/>
          </a:p>
        </p:txBody>
      </p:sp>
      <p:sp>
        <p:nvSpPr>
          <p:cNvPr id="7" name="Slide Number Placeholder 6"/>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41254886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856060" y="609600"/>
            <a:ext cx="7429499" cy="1905000"/>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856058" y="2674463"/>
            <a:ext cx="2397674" cy="685800"/>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8" name="Text Placeholder 3"/>
          <p:cNvSpPr>
            <a:spLocks noGrp="1"/>
          </p:cNvSpPr>
          <p:nvPr>
            <p:ph type="body" sz="half" idx="15"/>
          </p:nvPr>
        </p:nvSpPr>
        <p:spPr>
          <a:xfrm>
            <a:off x="856059" y="3360263"/>
            <a:ext cx="2396432"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9" name="Text Placeholder 4"/>
          <p:cNvSpPr>
            <a:spLocks noGrp="1"/>
          </p:cNvSpPr>
          <p:nvPr>
            <p:ph type="body" sz="quarter" idx="3"/>
          </p:nvPr>
        </p:nvSpPr>
        <p:spPr>
          <a:xfrm>
            <a:off x="3386075" y="2677635"/>
            <a:ext cx="2388289" cy="685800"/>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0" name="Text Placeholder 3"/>
          <p:cNvSpPr>
            <a:spLocks noGrp="1"/>
          </p:cNvSpPr>
          <p:nvPr>
            <p:ph type="body" sz="half" idx="16"/>
          </p:nvPr>
        </p:nvSpPr>
        <p:spPr>
          <a:xfrm>
            <a:off x="3386075" y="3363435"/>
            <a:ext cx="238895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1" name="Text Placeholder 4"/>
          <p:cNvSpPr>
            <a:spLocks noGrp="1"/>
          </p:cNvSpPr>
          <p:nvPr>
            <p:ph type="body" sz="quarter" idx="13"/>
          </p:nvPr>
        </p:nvSpPr>
        <p:spPr>
          <a:xfrm>
            <a:off x="5889332" y="2674463"/>
            <a:ext cx="2396226" cy="685800"/>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2" name="Text Placeholder 3"/>
          <p:cNvSpPr>
            <a:spLocks noGrp="1"/>
          </p:cNvSpPr>
          <p:nvPr>
            <p:ph type="body" sz="half" idx="17"/>
          </p:nvPr>
        </p:nvSpPr>
        <p:spPr>
          <a:xfrm>
            <a:off x="5889332" y="3360263"/>
            <a:ext cx="2396226"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7A847CFC-816F-41D0-AAC0-9BF4FEBC753E}" type="datetimeFigureOut">
              <a:rPr lang="es-ES" smtClean="0"/>
              <a:t>11/11/2022</a:t>
            </a:fld>
            <a:endParaRPr lang="es-ES" dirty="0"/>
          </a:p>
        </p:txBody>
      </p:sp>
      <p:sp>
        <p:nvSpPr>
          <p:cNvPr id="4" name="Footer Placeholder 3"/>
          <p:cNvSpPr>
            <a:spLocks noGrp="1"/>
          </p:cNvSpPr>
          <p:nvPr>
            <p:ph type="ftr" sz="quarter" idx="11"/>
          </p:nvPr>
        </p:nvSpPr>
        <p:spPr/>
        <p:txBody>
          <a:bodyPr/>
          <a:lstStyle/>
          <a:p>
            <a:endParaRPr lang="es-ES" dirty="0"/>
          </a:p>
        </p:txBody>
      </p:sp>
      <p:sp>
        <p:nvSpPr>
          <p:cNvPr id="5" name="Slide Number Placeholder 4"/>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22616354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856059" y="609600"/>
            <a:ext cx="7429499" cy="1905000"/>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856060" y="4404596"/>
            <a:ext cx="239643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Picture Placeholder 2"/>
          <p:cNvSpPr>
            <a:spLocks noGrp="1" noChangeAspect="1"/>
          </p:cNvSpPr>
          <p:nvPr>
            <p:ph type="pic" idx="15"/>
          </p:nvPr>
        </p:nvSpPr>
        <p:spPr>
          <a:xfrm>
            <a:off x="856060" y="2666998"/>
            <a:ext cx="239643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00" dirty="0"/>
            </a:lvl1pPr>
          </a:lstStyle>
          <a:p>
            <a:pPr marL="0" lvl="0" indent="0">
              <a:buNone/>
            </a:pPr>
            <a:r>
              <a:rPr lang="es-ES"/>
              <a:t>Haga clic en el icono para agregar una imagen</a:t>
            </a:r>
            <a:endParaRPr lang="en-US" dirty="0"/>
          </a:p>
        </p:txBody>
      </p:sp>
      <p:sp>
        <p:nvSpPr>
          <p:cNvPr id="21" name="Text Placeholder 3"/>
          <p:cNvSpPr>
            <a:spLocks noGrp="1"/>
          </p:cNvSpPr>
          <p:nvPr>
            <p:ph type="body" sz="half" idx="18"/>
          </p:nvPr>
        </p:nvSpPr>
        <p:spPr>
          <a:xfrm>
            <a:off x="856060" y="4980859"/>
            <a:ext cx="239643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2" name="Text Placeholder 4"/>
          <p:cNvSpPr>
            <a:spLocks noGrp="1"/>
          </p:cNvSpPr>
          <p:nvPr>
            <p:ph type="body" sz="quarter" idx="3"/>
          </p:nvPr>
        </p:nvSpPr>
        <p:spPr>
          <a:xfrm>
            <a:off x="3366790" y="4404596"/>
            <a:ext cx="24003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3" name="Picture Placeholder 2"/>
          <p:cNvSpPr>
            <a:spLocks noGrp="1" noChangeAspect="1"/>
          </p:cNvSpPr>
          <p:nvPr>
            <p:ph type="pic" idx="21"/>
          </p:nvPr>
        </p:nvSpPr>
        <p:spPr>
          <a:xfrm>
            <a:off x="3366790" y="2666998"/>
            <a:ext cx="2399205"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00" dirty="0"/>
            </a:lvl1pPr>
          </a:lstStyle>
          <a:p>
            <a:pPr marL="0" lvl="0" indent="0">
              <a:buNone/>
            </a:pPr>
            <a:r>
              <a:rPr lang="es-ES"/>
              <a:t>Haga clic en el icono para agregar una imagen</a:t>
            </a:r>
            <a:endParaRPr lang="en-US" dirty="0"/>
          </a:p>
        </p:txBody>
      </p:sp>
      <p:sp>
        <p:nvSpPr>
          <p:cNvPr id="24" name="Text Placeholder 3"/>
          <p:cNvSpPr>
            <a:spLocks noGrp="1"/>
          </p:cNvSpPr>
          <p:nvPr>
            <p:ph type="body" sz="half" idx="19"/>
          </p:nvPr>
        </p:nvSpPr>
        <p:spPr>
          <a:xfrm>
            <a:off x="3365695" y="4980857"/>
            <a:ext cx="24003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5" name="Text Placeholder 4"/>
          <p:cNvSpPr>
            <a:spLocks noGrp="1"/>
          </p:cNvSpPr>
          <p:nvPr>
            <p:ph type="body" sz="quarter" idx="13"/>
          </p:nvPr>
        </p:nvSpPr>
        <p:spPr>
          <a:xfrm>
            <a:off x="5889426" y="4404595"/>
            <a:ext cx="2393056"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6" name="Picture Placeholder 2"/>
          <p:cNvSpPr>
            <a:spLocks noGrp="1" noChangeAspect="1"/>
          </p:cNvSpPr>
          <p:nvPr>
            <p:ph type="pic" idx="22"/>
          </p:nvPr>
        </p:nvSpPr>
        <p:spPr>
          <a:xfrm>
            <a:off x="5889332" y="2666998"/>
            <a:ext cx="2396227"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00" dirty="0"/>
            </a:lvl1pPr>
          </a:lstStyle>
          <a:p>
            <a:pPr marL="0" lvl="0" indent="0">
              <a:buNone/>
            </a:pPr>
            <a:r>
              <a:rPr lang="es-ES"/>
              <a:t>Haga clic en el icono para agregar una imagen</a:t>
            </a:r>
            <a:endParaRPr lang="en-US" dirty="0"/>
          </a:p>
        </p:txBody>
      </p:sp>
      <p:sp>
        <p:nvSpPr>
          <p:cNvPr id="27" name="Text Placeholder 3"/>
          <p:cNvSpPr>
            <a:spLocks noGrp="1"/>
          </p:cNvSpPr>
          <p:nvPr>
            <p:ph type="body" sz="half" idx="20"/>
          </p:nvPr>
        </p:nvSpPr>
        <p:spPr>
          <a:xfrm>
            <a:off x="5889332" y="4980855"/>
            <a:ext cx="2396226"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7A847CFC-816F-41D0-AAC0-9BF4FEBC753E}" type="datetimeFigureOut">
              <a:rPr lang="es-ES" smtClean="0"/>
              <a:t>11/11/2022</a:t>
            </a:fld>
            <a:endParaRPr lang="es-ES" dirty="0"/>
          </a:p>
        </p:txBody>
      </p:sp>
      <p:sp>
        <p:nvSpPr>
          <p:cNvPr id="4" name="Footer Placeholder 3"/>
          <p:cNvSpPr>
            <a:spLocks noGrp="1"/>
          </p:cNvSpPr>
          <p:nvPr>
            <p:ph type="ftr" sz="quarter" idx="11"/>
          </p:nvPr>
        </p:nvSpPr>
        <p:spPr/>
        <p:txBody>
          <a:bodyPr/>
          <a:lstStyle>
            <a:lvl1pPr>
              <a:defRPr cap="all" baseline="0"/>
            </a:lvl1pPr>
          </a:lstStyle>
          <a:p>
            <a:endParaRPr lang="es-ES" dirty="0"/>
          </a:p>
        </p:txBody>
      </p:sp>
      <p:sp>
        <p:nvSpPr>
          <p:cNvPr id="5" name="Slide Number Placeholder 4"/>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18289797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A847CFC-816F-41D0-AAC0-9BF4FEBC753E}" type="datetimeFigureOut">
              <a:rPr lang="es-ES" smtClean="0"/>
              <a:t>11/11/2022</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28262711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1" y="609600"/>
            <a:ext cx="1503758" cy="518160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56057" y="609600"/>
            <a:ext cx="5811443" cy="5181601"/>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A847CFC-816F-41D0-AAC0-9BF4FEBC753E}" type="datetimeFigureOut">
              <a:rPr lang="es-ES" smtClean="0"/>
              <a:t>11/11/2022</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26844597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47" name="Title 1"/>
          <p:cNvSpPr>
            <a:spLocks noGrp="1"/>
          </p:cNvSpPr>
          <p:nvPr>
            <p:ph type="title"/>
          </p:nvPr>
        </p:nvSpPr>
        <p:spPr>
          <a:xfrm>
            <a:off x="856060" y="618518"/>
            <a:ext cx="7429499" cy="1478570"/>
          </a:xfrm>
        </p:spPr>
        <p:txBody>
          <a:bodyPr/>
          <a:lstStyle/>
          <a:p>
            <a:r>
              <a:rPr lang="es-ES"/>
              <a:t>Haga clic para modificar el estilo de título del patrón</a:t>
            </a:r>
            <a:endParaRPr lang="en-US" dirty="0"/>
          </a:p>
        </p:txBody>
      </p:sp>
      <p:sp>
        <p:nvSpPr>
          <p:cNvPr id="48" name="Content Placeholder 2"/>
          <p:cNvSpPr>
            <a:spLocks noGrp="1"/>
          </p:cNvSpPr>
          <p:nvPr>
            <p:ph idx="1"/>
          </p:nvPr>
        </p:nvSpPr>
        <p:spPr>
          <a:xfrm>
            <a:off x="856060" y="2249487"/>
            <a:ext cx="7429499" cy="354171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9" name="Date Placeholder 3"/>
          <p:cNvSpPr>
            <a:spLocks noGrp="1"/>
          </p:cNvSpPr>
          <p:nvPr>
            <p:ph type="dt" sz="half" idx="10"/>
          </p:nvPr>
        </p:nvSpPr>
        <p:spPr>
          <a:xfrm>
            <a:off x="5592691" y="5883277"/>
            <a:ext cx="2057400" cy="365125"/>
          </a:xfrm>
        </p:spPr>
        <p:txBody>
          <a:bodyPr/>
          <a:lstStyle/>
          <a:p>
            <a:fld id="{7A847CFC-816F-41D0-AAC0-9BF4FEBC753E}" type="datetimeFigureOut">
              <a:rPr lang="es-ES" smtClean="0"/>
              <a:t>11/11/2022</a:t>
            </a:fld>
            <a:endParaRPr lang="es-ES" dirty="0"/>
          </a:p>
        </p:txBody>
      </p:sp>
      <p:sp>
        <p:nvSpPr>
          <p:cNvPr id="50" name="Footer Placeholder 4"/>
          <p:cNvSpPr>
            <a:spLocks noGrp="1"/>
          </p:cNvSpPr>
          <p:nvPr>
            <p:ph type="ftr" sz="quarter" idx="11"/>
          </p:nvPr>
        </p:nvSpPr>
        <p:spPr>
          <a:xfrm>
            <a:off x="856059" y="5883276"/>
            <a:ext cx="4679482" cy="365125"/>
          </a:xfrm>
        </p:spPr>
        <p:txBody>
          <a:bodyPr/>
          <a:lstStyle/>
          <a:p>
            <a:endParaRPr lang="es-ES" dirty="0"/>
          </a:p>
        </p:txBody>
      </p:sp>
      <p:sp>
        <p:nvSpPr>
          <p:cNvPr id="51" name="Slide Number Placeholder 5"/>
          <p:cNvSpPr>
            <a:spLocks noGrp="1"/>
          </p:cNvSpPr>
          <p:nvPr>
            <p:ph type="sldNum" sz="quarter" idx="12"/>
          </p:nvPr>
        </p:nvSpPr>
        <p:spPr>
          <a:xfrm>
            <a:off x="7707241" y="5883275"/>
            <a:ext cx="578317" cy="365125"/>
          </a:xfrm>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762661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856058" y="1419227"/>
            <a:ext cx="7429500" cy="2852737"/>
          </a:xfrm>
        </p:spPr>
        <p:txBody>
          <a:bodyPr anchor="b">
            <a:normAutofit/>
          </a:bodyPr>
          <a:lstStyle>
            <a:lvl1pPr>
              <a:defRPr sz="36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856058" y="4424362"/>
            <a:ext cx="74295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7A847CFC-816F-41D0-AAC0-9BF4FEBC753E}" type="datetimeFigureOut">
              <a:rPr lang="es-ES" smtClean="0"/>
              <a:t>11/11/2022</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26636250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856058" y="2249486"/>
            <a:ext cx="3658792" cy="354171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4629151" y="2249486"/>
            <a:ext cx="3656408" cy="354171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7A847CFC-816F-41D0-AAC0-9BF4FEBC753E}" type="datetimeFigureOut">
              <a:rPr lang="es-ES" smtClean="0"/>
              <a:t>11/11/2022</a:t>
            </a:fld>
            <a:endParaRPr lang="es-ES" dirty="0"/>
          </a:p>
        </p:txBody>
      </p:sp>
      <p:sp>
        <p:nvSpPr>
          <p:cNvPr id="6" name="Footer Placeholder 5"/>
          <p:cNvSpPr>
            <a:spLocks noGrp="1"/>
          </p:cNvSpPr>
          <p:nvPr>
            <p:ph type="ftr" sz="quarter" idx="11"/>
          </p:nvPr>
        </p:nvSpPr>
        <p:spPr/>
        <p:txBody>
          <a:bodyPr/>
          <a:lstStyle/>
          <a:p>
            <a:endParaRPr lang="es-ES" dirty="0"/>
          </a:p>
        </p:txBody>
      </p:sp>
      <p:sp>
        <p:nvSpPr>
          <p:cNvPr id="7" name="Slide Number Placeholder 6"/>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1294599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856058" y="619127"/>
            <a:ext cx="7429500" cy="1477961"/>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78902" y="2249486"/>
            <a:ext cx="3435949"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856058" y="3073398"/>
            <a:ext cx="3658793" cy="271780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4851992" y="2249485"/>
            <a:ext cx="3433565"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4629150" y="3073398"/>
            <a:ext cx="3656408" cy="271780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7A847CFC-816F-41D0-AAC0-9BF4FEBC753E}" type="datetimeFigureOut">
              <a:rPr lang="es-ES" smtClean="0"/>
              <a:t>11/11/2022</a:t>
            </a:fld>
            <a:endParaRPr lang="es-ES" dirty="0"/>
          </a:p>
        </p:txBody>
      </p:sp>
      <p:sp>
        <p:nvSpPr>
          <p:cNvPr id="8" name="Footer Placeholder 7"/>
          <p:cNvSpPr>
            <a:spLocks noGrp="1"/>
          </p:cNvSpPr>
          <p:nvPr>
            <p:ph type="ftr" sz="quarter" idx="11"/>
          </p:nvPr>
        </p:nvSpPr>
        <p:spPr/>
        <p:txBody>
          <a:bodyPr/>
          <a:lstStyle/>
          <a:p>
            <a:endParaRPr lang="es-ES" dirty="0"/>
          </a:p>
        </p:txBody>
      </p:sp>
      <p:sp>
        <p:nvSpPr>
          <p:cNvPr id="9" name="Slide Number Placeholder 8"/>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37278374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7A847CFC-816F-41D0-AAC0-9BF4FEBC753E}" type="datetimeFigureOut">
              <a:rPr lang="es-ES" smtClean="0"/>
              <a:t>11/11/2022</a:t>
            </a:fld>
            <a:endParaRPr lang="es-ES" dirty="0"/>
          </a:p>
        </p:txBody>
      </p:sp>
      <p:sp>
        <p:nvSpPr>
          <p:cNvPr id="4" name="Footer Placeholder 3"/>
          <p:cNvSpPr>
            <a:spLocks noGrp="1"/>
          </p:cNvSpPr>
          <p:nvPr>
            <p:ph type="ftr" sz="quarter" idx="11"/>
          </p:nvPr>
        </p:nvSpPr>
        <p:spPr/>
        <p:txBody>
          <a:bodyPr/>
          <a:lstStyle/>
          <a:p>
            <a:endParaRPr lang="es-ES" dirty="0"/>
          </a:p>
        </p:txBody>
      </p:sp>
      <p:sp>
        <p:nvSpPr>
          <p:cNvPr id="5" name="Slide Number Placeholder 4"/>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1701075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A847CFC-816F-41D0-AAC0-9BF4FEBC753E}" type="datetimeFigureOut">
              <a:rPr lang="es-ES" smtClean="0"/>
              <a:t>11/11/2022</a:t>
            </a:fld>
            <a:endParaRPr lang="es-ES" dirty="0"/>
          </a:p>
        </p:txBody>
      </p:sp>
      <p:sp>
        <p:nvSpPr>
          <p:cNvPr id="3" name="Footer Placeholder 2"/>
          <p:cNvSpPr>
            <a:spLocks noGrp="1"/>
          </p:cNvSpPr>
          <p:nvPr>
            <p:ph type="ftr" sz="quarter" idx="11"/>
          </p:nvPr>
        </p:nvSpPr>
        <p:spPr/>
        <p:txBody>
          <a:bodyPr/>
          <a:lstStyle/>
          <a:p>
            <a:endParaRPr lang="es-ES" dirty="0"/>
          </a:p>
        </p:txBody>
      </p:sp>
      <p:sp>
        <p:nvSpPr>
          <p:cNvPr id="4" name="Slide Number Placeholder 3"/>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31454900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60029" y="609601"/>
            <a:ext cx="2892028" cy="1639884"/>
          </a:xfrm>
        </p:spPr>
        <p:txBody>
          <a:bodyPr anchor="b"/>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3867150" y="592666"/>
            <a:ext cx="4418407" cy="5198534"/>
          </a:xfrm>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60029" y="2249486"/>
            <a:ext cx="2892028"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7A847CFC-816F-41D0-AAC0-9BF4FEBC753E}" type="datetimeFigureOut">
              <a:rPr lang="es-ES" smtClean="0"/>
              <a:t>11/11/2022</a:t>
            </a:fld>
            <a:endParaRPr lang="es-ES" dirty="0"/>
          </a:p>
        </p:txBody>
      </p:sp>
      <p:sp>
        <p:nvSpPr>
          <p:cNvPr id="6" name="Footer Placeholder 5"/>
          <p:cNvSpPr>
            <a:spLocks noGrp="1"/>
          </p:cNvSpPr>
          <p:nvPr>
            <p:ph type="ftr" sz="quarter" idx="11"/>
          </p:nvPr>
        </p:nvSpPr>
        <p:spPr/>
        <p:txBody>
          <a:bodyPr/>
          <a:lstStyle/>
          <a:p>
            <a:endParaRPr lang="es-ES" dirty="0"/>
          </a:p>
        </p:txBody>
      </p:sp>
      <p:sp>
        <p:nvSpPr>
          <p:cNvPr id="7" name="Slide Number Placeholder 6"/>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25661124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56061" y="609600"/>
            <a:ext cx="3753962" cy="1639886"/>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4832866" y="609600"/>
            <a:ext cx="3452693" cy="5181602"/>
          </a:xfrm>
          <a:prstGeom prst="round2DiagRect">
            <a:avLst>
              <a:gd name="adj1" fmla="val 6074"/>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defRPr lang="en-US" sz="3200"/>
            </a:lvl1pPr>
          </a:lstStyle>
          <a:p>
            <a:pPr marL="0" lvl="0" indent="0">
              <a:buNone/>
            </a:pPr>
            <a:r>
              <a:rPr lang="es-ES"/>
              <a:t>Haga clic en el icono para agregar una imagen</a:t>
            </a:r>
            <a:endParaRPr lang="en-US" dirty="0"/>
          </a:p>
        </p:txBody>
      </p:sp>
      <p:sp>
        <p:nvSpPr>
          <p:cNvPr id="4" name="Text Placeholder 3"/>
          <p:cNvSpPr>
            <a:spLocks noGrp="1"/>
          </p:cNvSpPr>
          <p:nvPr>
            <p:ph type="body" sz="half" idx="2"/>
          </p:nvPr>
        </p:nvSpPr>
        <p:spPr>
          <a:xfrm>
            <a:off x="856059" y="2249486"/>
            <a:ext cx="3753964"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7A847CFC-816F-41D0-AAC0-9BF4FEBC753E}" type="datetimeFigureOut">
              <a:rPr lang="es-ES" smtClean="0"/>
              <a:t>11/11/2022</a:t>
            </a:fld>
            <a:endParaRPr lang="es-ES" dirty="0"/>
          </a:p>
        </p:txBody>
      </p:sp>
      <p:sp>
        <p:nvSpPr>
          <p:cNvPr id="6" name="Footer Placeholder 5"/>
          <p:cNvSpPr>
            <a:spLocks noGrp="1"/>
          </p:cNvSpPr>
          <p:nvPr>
            <p:ph type="ftr" sz="quarter" idx="11"/>
          </p:nvPr>
        </p:nvSpPr>
        <p:spPr/>
        <p:txBody>
          <a:bodyPr/>
          <a:lstStyle/>
          <a:p>
            <a:endParaRPr lang="es-ES" dirty="0"/>
          </a:p>
        </p:txBody>
      </p:sp>
      <p:sp>
        <p:nvSpPr>
          <p:cNvPr id="7" name="Slide Number Placeholder 6"/>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9751395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9041774" cy="6858001"/>
            <a:chOff x="-14288" y="0"/>
            <a:chExt cx="9041774"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8352798"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856060" y="618518"/>
            <a:ext cx="7429499"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856060" y="2249487"/>
            <a:ext cx="7429499" cy="3541714"/>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5592691" y="5883277"/>
            <a:ext cx="20574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A847CFC-816F-41D0-AAC0-9BF4FEBC753E}" type="datetimeFigureOut">
              <a:rPr lang="es-ES" smtClean="0"/>
              <a:t>11/11/2022</a:t>
            </a:fld>
            <a:endParaRPr lang="es-ES" dirty="0"/>
          </a:p>
        </p:txBody>
      </p:sp>
      <p:sp>
        <p:nvSpPr>
          <p:cNvPr id="5" name="Footer Placeholder 4"/>
          <p:cNvSpPr>
            <a:spLocks noGrp="1"/>
          </p:cNvSpPr>
          <p:nvPr>
            <p:ph type="ftr" sz="quarter" idx="3"/>
          </p:nvPr>
        </p:nvSpPr>
        <p:spPr>
          <a:xfrm>
            <a:off x="856059" y="5883276"/>
            <a:ext cx="4679482"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s-ES" dirty="0"/>
          </a:p>
        </p:txBody>
      </p:sp>
      <p:sp>
        <p:nvSpPr>
          <p:cNvPr id="6" name="Slide Number Placeholder 5"/>
          <p:cNvSpPr>
            <a:spLocks noGrp="1"/>
          </p:cNvSpPr>
          <p:nvPr>
            <p:ph type="sldNum" sz="quarter" idx="4"/>
          </p:nvPr>
        </p:nvSpPr>
        <p:spPr>
          <a:xfrm>
            <a:off x="7707241" y="5883275"/>
            <a:ext cx="578317"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32FADFE-3B8F-471C-ABF0-DBC7717ECBBC}" type="slidenum">
              <a:rPr lang="es-ES" smtClean="0"/>
              <a:t>‹Nº›</a:t>
            </a:fld>
            <a:endParaRPr lang="es-ES" dirty="0"/>
          </a:p>
        </p:txBody>
      </p:sp>
    </p:spTree>
    <p:extLst>
      <p:ext uri="{BB962C8B-B14F-4D97-AF65-F5344CB8AC3E}">
        <p14:creationId xmlns:p14="http://schemas.microsoft.com/office/powerpoint/2010/main" val="1834246713"/>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microsoft.com/office/2007/relationships/hdphoto" Target="../media/hdphoto1.wdp"/></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53.xml"/><Relationship Id="rId1" Type="http://schemas.openxmlformats.org/officeDocument/2006/relationships/slideLayout" Target="../slideLayouts/slideLayout2.xml"/><Relationship Id="rId5" Type="http://schemas.openxmlformats.org/officeDocument/2006/relationships/image" Target="../media/image16.jpeg"/><Relationship Id="rId4" Type="http://schemas.microsoft.com/office/2007/relationships/hdphoto" Target="../media/hdphoto2.wdp"/></Relationships>
</file>

<file path=ppt/slides/_rels/slide5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Título"/>
          <p:cNvSpPr>
            <a:spLocks noGrp="1"/>
          </p:cNvSpPr>
          <p:nvPr>
            <p:ph type="ctrTitle"/>
          </p:nvPr>
        </p:nvSpPr>
        <p:spPr/>
        <p:txBody>
          <a:bodyPr vert="horz" lIns="91440" tIns="45720" rIns="91440" bIns="45720" rtlCol="0" anchor="b">
            <a:normAutofit/>
          </a:bodyPr>
          <a:lstStyle/>
          <a:p>
            <a:r>
              <a:rPr lang="es-AR" sz="5400" b="1" dirty="0"/>
              <a:t>UNIDAD 9</a:t>
            </a:r>
          </a:p>
        </p:txBody>
      </p:sp>
      <p:sp>
        <p:nvSpPr>
          <p:cNvPr id="5" name="4 Subtítulo"/>
          <p:cNvSpPr>
            <a:spLocks noGrp="1"/>
          </p:cNvSpPr>
          <p:nvPr>
            <p:ph type="subTitle" idx="1"/>
          </p:nvPr>
        </p:nvSpPr>
        <p:spPr/>
        <p:txBody>
          <a:bodyPr/>
          <a:lstStyle/>
          <a:p>
            <a:r>
              <a:rPr lang="es-AR" dirty="0"/>
              <a:t>Procesadores Avanzados</a:t>
            </a:r>
          </a:p>
        </p:txBody>
      </p:sp>
    </p:spTree>
    <p:extLst>
      <p:ext uri="{BB962C8B-B14F-4D97-AF65-F5344CB8AC3E}">
        <p14:creationId xmlns:p14="http://schemas.microsoft.com/office/powerpoint/2010/main" val="42505233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72067" y="2492896"/>
            <a:ext cx="7408333" cy="4365104"/>
          </a:xfrm>
        </p:spPr>
        <p:txBody>
          <a:bodyPr>
            <a:normAutofit/>
          </a:bodyPr>
          <a:lstStyle/>
          <a:p>
            <a:pPr algn="just"/>
            <a:r>
              <a:rPr lang="es-AR" dirty="0"/>
              <a:t>Cada etapa es llevada a cabo por una unidad específica del procesador. Por lo tanto, si por cada etapa se duplica la cantidad de unidades de ejecución, se indica que el diseño es </a:t>
            </a:r>
            <a:r>
              <a:rPr lang="es-AR" b="1" dirty="0"/>
              <a:t>superescalar</a:t>
            </a:r>
            <a:r>
              <a:rPr lang="es-AR" dirty="0"/>
              <a:t>, o sea que se crean múltiples vías de procesamiento paralelo a nivel instrucción.</a:t>
            </a:r>
          </a:p>
          <a:p>
            <a:pPr marL="301943" lvl="1" indent="0" algn="just">
              <a:buNone/>
            </a:pPr>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Paralelismo a nivel instrucción</a:t>
            </a:r>
          </a:p>
        </p:txBody>
      </p:sp>
    </p:spTree>
    <p:extLst>
      <p:ext uri="{BB962C8B-B14F-4D97-AF65-F5344CB8AC3E}">
        <p14:creationId xmlns:p14="http://schemas.microsoft.com/office/powerpoint/2010/main" val="31093544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Paralelismo a nivel instrucción</a:t>
            </a:r>
          </a:p>
        </p:txBody>
      </p:sp>
      <p:pic>
        <p:nvPicPr>
          <p:cNvPr id="2" name="1 Imagen"/>
          <p:cNvPicPr>
            <a:picLocks noChangeAspect="1"/>
          </p:cNvPicPr>
          <p:nvPr/>
        </p:nvPicPr>
        <p:blipFill rotWithShape="1">
          <a:blip r:embed="rId3" cstate="print">
            <a:biLevel thresh="25000"/>
            <a:extLst>
              <a:ext uri="{28A0092B-C50C-407E-A947-70E740481C1C}">
                <a14:useLocalDpi xmlns:a14="http://schemas.microsoft.com/office/drawing/2010/main" val="0"/>
              </a:ext>
            </a:extLst>
          </a:blip>
          <a:srcRect l="5113" t="12200" r="10625" b="3800"/>
          <a:stretch/>
        </p:blipFill>
        <p:spPr>
          <a:xfrm>
            <a:off x="1282728" y="1700808"/>
            <a:ext cx="6624736" cy="495307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324146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9" y="1916832"/>
            <a:ext cx="7408333" cy="4365104"/>
          </a:xfrm>
        </p:spPr>
        <p:txBody>
          <a:bodyPr>
            <a:normAutofit fontScale="92500"/>
          </a:bodyPr>
          <a:lstStyle/>
          <a:p>
            <a:pPr algn="just"/>
            <a:r>
              <a:rPr lang="es-AR" dirty="0"/>
              <a:t>Durante la ejecución, las múltiples instrucciones se leen y pasan a un planificador, que determina cuáles de ellas se pueden ejecutar en paralelo. Aquí la mayor complejidad de diseño de CPU se relaciona con el planificador, que a su vez requiere una afluencia constante de instrucciones para analizar, que, por lo tanto, deben estar disponibles en una memoria caché (memoria ultrarápida) asociada al microprocesador. </a:t>
            </a:r>
          </a:p>
          <a:p>
            <a:pPr algn="just"/>
            <a:r>
              <a:rPr lang="es-AR" dirty="0"/>
              <a:t>En la medida que el paralelismo aumenta, se incrementan los posibles conflictos de dependencias o saltos inesperados.</a:t>
            </a:r>
          </a:p>
          <a:p>
            <a:pPr marL="301943" lvl="1" indent="0" algn="just">
              <a:buNone/>
            </a:pPr>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Paralelismo a nivel instrucción</a:t>
            </a:r>
          </a:p>
        </p:txBody>
      </p:sp>
    </p:spTree>
    <p:extLst>
      <p:ext uri="{BB962C8B-B14F-4D97-AF65-F5344CB8AC3E}">
        <p14:creationId xmlns:p14="http://schemas.microsoft.com/office/powerpoint/2010/main" val="22832858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9" y="1916832"/>
            <a:ext cx="7408333" cy="4365104"/>
          </a:xfrm>
        </p:spPr>
        <p:txBody>
          <a:bodyPr>
            <a:normAutofit fontScale="92500" lnSpcReduction="10000"/>
          </a:bodyPr>
          <a:lstStyle/>
          <a:p>
            <a:pPr algn="just"/>
            <a:r>
              <a:rPr lang="es-AR" dirty="0"/>
              <a:t>Mientras que la ejecución fuera de orden está orientada a resolver el conflicto de dependencia de datos, la </a:t>
            </a:r>
            <a:r>
              <a:rPr lang="es-AR" u="sng" dirty="0"/>
              <a:t>técnica de predicción de bifurcación</a:t>
            </a:r>
            <a:r>
              <a:rPr lang="es-AR" dirty="0"/>
              <a:t> procura predecir que “camino” o bifurcación tomará una instrucción de salto condicional. </a:t>
            </a:r>
          </a:p>
          <a:p>
            <a:pPr algn="just"/>
            <a:r>
              <a:rPr lang="es-AR" dirty="0"/>
              <a:t>Intel denomina a este camino rama de ejecución.</a:t>
            </a:r>
          </a:p>
          <a:p>
            <a:pPr algn="just"/>
            <a:r>
              <a:rPr lang="es-AR" dirty="0"/>
              <a:t>La ejecución especulativa de cada rama consiste en ejecutar todas las trayectorias posibles, aunque luego del salto condicional haya que desechar alguna de ellas.</a:t>
            </a:r>
          </a:p>
          <a:p>
            <a:pPr algn="just"/>
            <a:r>
              <a:rPr lang="es-AR" dirty="0"/>
              <a:t>Esta técnica de tratamiento de saltos se denomina de </a:t>
            </a:r>
            <a:r>
              <a:rPr lang="es-AR" u="sng" dirty="0"/>
              <a:t>flujos múltiples</a:t>
            </a:r>
            <a:r>
              <a:rPr lang="es-AR" dirty="0"/>
              <a:t>.</a:t>
            </a:r>
          </a:p>
          <a:p>
            <a:pPr marL="301943" lvl="1" indent="0" algn="just">
              <a:buNone/>
            </a:pPr>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Paralelismo a nivel instrucción</a:t>
            </a:r>
          </a:p>
        </p:txBody>
      </p:sp>
    </p:spTree>
    <p:extLst>
      <p:ext uri="{BB962C8B-B14F-4D97-AF65-F5344CB8AC3E}">
        <p14:creationId xmlns:p14="http://schemas.microsoft.com/office/powerpoint/2010/main" val="15209730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67833" y="1988840"/>
            <a:ext cx="7408333" cy="4365104"/>
          </a:xfrm>
        </p:spPr>
        <p:txBody>
          <a:bodyPr>
            <a:normAutofit/>
          </a:bodyPr>
          <a:lstStyle/>
          <a:p>
            <a:pPr algn="just"/>
            <a:r>
              <a:rPr lang="es-AR" dirty="0"/>
              <a:t>Los multiprocesadores explotan el paralelismo a nivel de proceso, o paralelismo de granulado grueso; en estos casos el paralelismo lo resuelve el compilador y las funciones del SO.</a:t>
            </a:r>
          </a:p>
          <a:p>
            <a:pPr algn="just"/>
            <a:r>
              <a:rPr lang="es-AR" dirty="0"/>
              <a:t>Aquí entra el concepto de </a:t>
            </a:r>
            <a:r>
              <a:rPr lang="es-AR" i="1" dirty="0"/>
              <a:t>thread</a:t>
            </a:r>
            <a:r>
              <a:rPr lang="es-AR" dirty="0"/>
              <a:t> o hilo de ejecución.</a:t>
            </a:r>
          </a:p>
          <a:p>
            <a:pPr algn="just"/>
            <a:r>
              <a:rPr lang="es-AR" dirty="0"/>
              <a:t>El paralelismo a nivel de hilo de ejecución (</a:t>
            </a:r>
            <a:r>
              <a:rPr lang="es-AR" i="1" dirty="0"/>
              <a:t>Thread Level Parallelism</a:t>
            </a:r>
            <a:r>
              <a:rPr lang="es-AR" dirty="0"/>
              <a:t> o TLP) tiene como objetivo incrementar el número de pgms individuales que una CPU pueda ejecutar de forma simultánea. </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Paralelismo a nivel instrucción</a:t>
            </a:r>
          </a:p>
        </p:txBody>
      </p:sp>
    </p:spTree>
    <p:extLst>
      <p:ext uri="{BB962C8B-B14F-4D97-AF65-F5344CB8AC3E}">
        <p14:creationId xmlns:p14="http://schemas.microsoft.com/office/powerpoint/2010/main" val="2792789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9" y="1772816"/>
            <a:ext cx="7408333" cy="4365104"/>
          </a:xfrm>
        </p:spPr>
        <p:txBody>
          <a:bodyPr>
            <a:normAutofit lnSpcReduction="10000"/>
          </a:bodyPr>
          <a:lstStyle/>
          <a:p>
            <a:pPr algn="just"/>
            <a:r>
              <a:rPr lang="es-AR" dirty="0"/>
              <a:t>En términos más específicos, los hilos son rutinas concurrentes que comparten variables globales y el mismo espacio de direccionamiento; su mejora en el rendimiento global se apoya en la habilidad de solapar cálculos con operaciones de E/S.</a:t>
            </a:r>
          </a:p>
          <a:p>
            <a:pPr algn="just"/>
            <a:r>
              <a:rPr lang="es-AR" dirty="0"/>
              <a:t>En el contexto de diseño de un solo chip, las dos metodologías principales usadas para lograr el TLP son el multiprocesamiento a nivel de chip (</a:t>
            </a:r>
            <a:r>
              <a:rPr lang="es-AR" i="1" dirty="0"/>
              <a:t>Chip-Level Multiprocessing</a:t>
            </a:r>
            <a:r>
              <a:rPr lang="es-AR" dirty="0"/>
              <a:t> o CMP) y el multihilado simultáneo (</a:t>
            </a:r>
            <a:r>
              <a:rPr lang="es-AR" i="1" dirty="0"/>
              <a:t>Simultaneous Multithreading</a:t>
            </a:r>
            <a:r>
              <a:rPr lang="es-AR" dirty="0"/>
              <a:t> o SMT)</a:t>
            </a:r>
          </a:p>
          <a:p>
            <a:pPr marL="301943" lvl="1" indent="0" algn="just">
              <a:buNone/>
            </a:pPr>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Paralelismo a nivel instrucción</a:t>
            </a:r>
          </a:p>
        </p:txBody>
      </p:sp>
    </p:spTree>
    <p:extLst>
      <p:ext uri="{BB962C8B-B14F-4D97-AF65-F5344CB8AC3E}">
        <p14:creationId xmlns:p14="http://schemas.microsoft.com/office/powerpoint/2010/main" val="40647158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67833" y="1772816"/>
            <a:ext cx="7408333" cy="4581128"/>
          </a:xfrm>
        </p:spPr>
        <p:txBody>
          <a:bodyPr>
            <a:normAutofit fontScale="92500"/>
          </a:bodyPr>
          <a:lstStyle/>
          <a:p>
            <a:pPr algn="just"/>
            <a:r>
              <a:rPr lang="es-AR" dirty="0"/>
              <a:t>Los multiprocesadores en un solo chip, en general denominados procesadores de n núcleos, están extendiéndose en el mercado de manera muy notable.</a:t>
            </a:r>
          </a:p>
          <a:p>
            <a:pPr algn="just"/>
            <a:r>
              <a:rPr lang="es-AR" dirty="0"/>
              <a:t>En estos multiprocesadores se hace necesario generar los hilos de código de forma que puedan ejecutarse de manera simultánea n hilos en los n núcleos.</a:t>
            </a:r>
          </a:p>
          <a:p>
            <a:pPr algn="just"/>
            <a:r>
              <a:rPr lang="es-AR" dirty="0"/>
              <a:t>Se crearon herramientas de SW que permiten realizar las “particiones” del código sin necesidad de crear, destruir o comunicar distintos hilos, por lo menos en una forma explícita; la más popular de estas herramientas es openMP.</a:t>
            </a:r>
          </a:p>
          <a:p>
            <a:pPr algn="just"/>
            <a:endParaRPr lang="es-AR" dirty="0"/>
          </a:p>
          <a:p>
            <a:pPr marL="301943" lvl="1" indent="0" algn="just">
              <a:buNone/>
            </a:pPr>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Paralelismo a nivel instrucción</a:t>
            </a:r>
          </a:p>
        </p:txBody>
      </p:sp>
    </p:spTree>
    <p:extLst>
      <p:ext uri="{BB962C8B-B14F-4D97-AF65-F5344CB8AC3E}">
        <p14:creationId xmlns:p14="http://schemas.microsoft.com/office/powerpoint/2010/main" val="30045975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971600" y="1844824"/>
            <a:ext cx="7408333" cy="4365104"/>
          </a:xfrm>
        </p:spPr>
        <p:txBody>
          <a:bodyPr>
            <a:normAutofit/>
          </a:bodyPr>
          <a:lstStyle/>
          <a:p>
            <a:pPr algn="just"/>
            <a:r>
              <a:rPr lang="es-AR" dirty="0"/>
              <a:t>Las arquitecturas basadas en microprocesadores tienen características de rendimiento limitadas en el campo de los cálculos científicos de la física cuántica o de las realidad virtual (son solo algunos ej. en donde las necesidades de procesamiento los superan ampliamente).</a:t>
            </a:r>
          </a:p>
          <a:p>
            <a:pPr algn="just"/>
            <a:r>
              <a:rPr lang="es-AR" dirty="0"/>
              <a:t>Para lograr un alto rendimiento, los microprocesadores no sólo deben ejecutar las instrucciones de una manera más rápida, sino que también es preciso que ejecuten más instrucciones por ciclo de reloj. </a:t>
            </a:r>
          </a:p>
          <a:p>
            <a:pPr algn="just"/>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Paralelismo a nivel arquitectura</a:t>
            </a:r>
          </a:p>
        </p:txBody>
      </p:sp>
    </p:spTree>
    <p:extLst>
      <p:ext uri="{BB962C8B-B14F-4D97-AF65-F5344CB8AC3E}">
        <p14:creationId xmlns:p14="http://schemas.microsoft.com/office/powerpoint/2010/main" val="23573157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72067" y="2492896"/>
            <a:ext cx="7408333" cy="4365104"/>
          </a:xfrm>
        </p:spPr>
        <p:txBody>
          <a:bodyPr>
            <a:normAutofit/>
          </a:bodyPr>
          <a:lstStyle/>
          <a:p>
            <a:pPr algn="just"/>
            <a:r>
              <a:rPr lang="es-AR" dirty="0"/>
              <a:t>La ejecución en paralelo requiere técnicas de predicción de saltos o especulación de datos; en este último caso, para aliviar el </a:t>
            </a:r>
            <a:r>
              <a:rPr lang="es-AR" i="1" dirty="0"/>
              <a:t>retrieve</a:t>
            </a:r>
            <a:r>
              <a:rPr lang="es-AR" dirty="0"/>
              <a:t> de memoria.</a:t>
            </a:r>
          </a:p>
          <a:p>
            <a:pPr algn="just"/>
            <a:r>
              <a:rPr lang="es-AR" dirty="0"/>
              <a:t>Cuando todo esto no alcanza para lograr el rendimiento deseado, se debe llevar el “paralelismo a nivel procesador” a un grado mayor que se alcanzan en las arquitecturas denominadas paralelas.</a:t>
            </a:r>
          </a:p>
          <a:p>
            <a:pPr algn="just"/>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Paralelismo a nivel arquitectura</a:t>
            </a:r>
          </a:p>
        </p:txBody>
      </p:sp>
    </p:spTree>
    <p:extLst>
      <p:ext uri="{BB962C8B-B14F-4D97-AF65-F5344CB8AC3E}">
        <p14:creationId xmlns:p14="http://schemas.microsoft.com/office/powerpoint/2010/main" val="7077609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1043608" y="1771460"/>
            <a:ext cx="7408333" cy="4365104"/>
          </a:xfrm>
        </p:spPr>
        <p:txBody>
          <a:bodyPr>
            <a:normAutofit/>
          </a:bodyPr>
          <a:lstStyle/>
          <a:p>
            <a:pPr algn="just"/>
            <a:r>
              <a:rPr lang="es-AR" dirty="0"/>
              <a:t>Una computadora con más de un procesador ejecutando en paralelo y de forma coordinada puede pertenecer (salvo la primera) a una de las siguientes categorías determinadas por la taxonomía de Michael J. Flynn:</a:t>
            </a:r>
          </a:p>
          <a:p>
            <a:pPr algn="just"/>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Paralelismo a nivel arquitectura</a:t>
            </a:r>
          </a:p>
        </p:txBody>
      </p:sp>
      <p:pic>
        <p:nvPicPr>
          <p:cNvPr id="7" name="6 Imagen"/>
          <p:cNvPicPr>
            <a:picLocks noChangeAspect="1"/>
          </p:cNvPicPr>
          <p:nvPr/>
        </p:nvPicPr>
        <p:blipFill rotWithShape="1">
          <a:blip r:embed="rId3" cstate="print">
            <a:biLevel thresh="25000"/>
            <a:extLst>
              <a:ext uri="{28A0092B-C50C-407E-A947-70E740481C1C}">
                <a14:useLocalDpi xmlns:a14="http://schemas.microsoft.com/office/drawing/2010/main" val="0"/>
              </a:ext>
            </a:extLst>
          </a:blip>
          <a:srcRect l="2521" t="22003" r="2207" b="18332"/>
          <a:stretch/>
        </p:blipFill>
        <p:spPr>
          <a:xfrm>
            <a:off x="2005603" y="3980489"/>
            <a:ext cx="5484342" cy="257597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4806889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9" y="1988840"/>
            <a:ext cx="7408333" cy="4365104"/>
          </a:xfrm>
        </p:spPr>
        <p:txBody>
          <a:bodyPr>
            <a:normAutofit fontScale="85000" lnSpcReduction="10000"/>
          </a:bodyPr>
          <a:lstStyle/>
          <a:p>
            <a:pPr algn="just"/>
            <a:r>
              <a:rPr lang="es-AR" dirty="0"/>
              <a:t>Cuando se habla de paralelismo, lo que se persigue es aumentar la velocidad de cómputo incrementando la cantidad de instrucciones que se ejecutan durante un intervalo.</a:t>
            </a:r>
          </a:p>
          <a:p>
            <a:pPr algn="just"/>
            <a:r>
              <a:rPr lang="es-AR" dirty="0"/>
              <a:t>En el procesamiento en paralelo, la idea central es multiplicar la cantidad de “unidades de ejecución” que operen concurrentemente, ya sea ejecutando distintas instrucciones en paralelo o ejecutando distintas etapas de instrucciones simultáneamente; sean estas “unidades” tanto procesadores (en cuyo caso hablamos de arquitecturas en paralelo basadas en microprocesadores), o sean éstas “unidades” dentro de un procesador, por ejemplo, 2 unidades de coma flotante, pueden realizar 2 operaciones simultáneas (en cuyo caso hablamos de paralelismo a nivel ejecución de instrucción).</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Introducción</a:t>
            </a:r>
          </a:p>
        </p:txBody>
      </p:sp>
    </p:spTree>
    <p:extLst>
      <p:ext uri="{BB962C8B-B14F-4D97-AF65-F5344CB8AC3E}">
        <p14:creationId xmlns:p14="http://schemas.microsoft.com/office/powerpoint/2010/main" val="19319118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67833" y="2289472"/>
            <a:ext cx="7408333" cy="4365104"/>
          </a:xfrm>
        </p:spPr>
        <p:txBody>
          <a:bodyPr>
            <a:normAutofit/>
          </a:bodyPr>
          <a:lstStyle/>
          <a:p>
            <a:pPr algn="just"/>
            <a:r>
              <a:rPr lang="es-AR" b="1" dirty="0"/>
              <a:t>SISD</a:t>
            </a:r>
            <a:r>
              <a:rPr lang="es-AR" dirty="0"/>
              <a:t> (</a:t>
            </a:r>
            <a:r>
              <a:rPr lang="es-AR" i="1" dirty="0"/>
              <a:t>Single Instruction Single Data</a:t>
            </a:r>
            <a:r>
              <a:rPr lang="es-AR" dirty="0"/>
              <a:t>). Es el utilizado en el modelo tradicional de computación secuencial.</a:t>
            </a:r>
          </a:p>
          <a:p>
            <a:pPr algn="just"/>
            <a:r>
              <a:rPr lang="es-AR" dirty="0"/>
              <a:t>Posee un procesador único, donde la CPU recibe una sola secuencia de instrucciones que operan en una única secuencia a los datos y no hay paralelismo</a:t>
            </a:r>
          </a:p>
          <a:p>
            <a:pPr algn="just"/>
            <a:r>
              <a:rPr lang="es-AR" dirty="0"/>
              <a:t>Se trata de la computadora secuencial clásica de Von Neumann con un flujo de instrucciones y un flujo de datos, que realiza una operación por vez.</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Paralelismo a nivel arquitectura - SISD</a:t>
            </a:r>
          </a:p>
        </p:txBody>
      </p:sp>
    </p:spTree>
    <p:extLst>
      <p:ext uri="{BB962C8B-B14F-4D97-AF65-F5344CB8AC3E}">
        <p14:creationId xmlns:p14="http://schemas.microsoft.com/office/powerpoint/2010/main" val="16233081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9" y="2132856"/>
            <a:ext cx="7408333" cy="4365104"/>
          </a:xfrm>
        </p:spPr>
        <p:txBody>
          <a:bodyPr>
            <a:normAutofit lnSpcReduction="10000"/>
          </a:bodyPr>
          <a:lstStyle/>
          <a:p>
            <a:pPr algn="just"/>
            <a:r>
              <a:rPr lang="es-AR" b="1" dirty="0"/>
              <a:t>MISD</a:t>
            </a:r>
            <a:r>
              <a:rPr lang="es-AR" dirty="0"/>
              <a:t> (</a:t>
            </a:r>
            <a:r>
              <a:rPr lang="es-AR" i="1" dirty="0"/>
              <a:t>Multiple Instruction Single Data</a:t>
            </a:r>
            <a:r>
              <a:rPr lang="es-AR" dirty="0"/>
              <a:t>). Se utilizan para ejecutar distintos procesos sobre un único flujo de datos. Cada proceso se desarrolla en un procesador con su propia unidad de control y accediendo a una memoria común a todos.</a:t>
            </a:r>
          </a:p>
          <a:p>
            <a:pPr algn="just"/>
            <a:r>
              <a:rPr lang="es-AR" dirty="0"/>
              <a:t>El paralelismo está dado porque cada procesador resuelve una parte del problema en forma simultánea con los otros, en cada procesador se ejecuta uno de los tantos módulos algorítmicos que contribuyen a la ejecución total del problema computacional a resolver.</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Paralelismo a nivel arquitectura - MISD</a:t>
            </a:r>
          </a:p>
        </p:txBody>
      </p:sp>
    </p:spTree>
    <p:extLst>
      <p:ext uri="{BB962C8B-B14F-4D97-AF65-F5344CB8AC3E}">
        <p14:creationId xmlns:p14="http://schemas.microsoft.com/office/powerpoint/2010/main" val="3849196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67833" y="2132856"/>
            <a:ext cx="7408333" cy="4365104"/>
          </a:xfrm>
        </p:spPr>
        <p:txBody>
          <a:bodyPr>
            <a:normAutofit/>
          </a:bodyPr>
          <a:lstStyle/>
          <a:p>
            <a:pPr algn="just"/>
            <a:r>
              <a:rPr lang="es-AR" b="1" dirty="0"/>
              <a:t>SIMD</a:t>
            </a:r>
            <a:r>
              <a:rPr lang="es-AR" dirty="0"/>
              <a:t> (Single </a:t>
            </a:r>
            <a:r>
              <a:rPr lang="es-AR" i="1" dirty="0"/>
              <a:t>Instruction Multiple Data</a:t>
            </a:r>
            <a:r>
              <a:rPr lang="es-AR" dirty="0"/>
              <a:t>). Este tipo de computadoras es de procesamiento paralelo sincronizado. Cada procesador opera en sincronismo con los demás, ejecuta la misma secuencia de instrucciones sobre diferentes flujos de datos.</a:t>
            </a:r>
          </a:p>
          <a:p>
            <a:pPr algn="just"/>
            <a:r>
              <a:rPr lang="es-AR" dirty="0"/>
              <a:t>El ejemplo típico es una aplicación donde haya que ejecutar siempre las mismas operaciones sobre distintas matrices de datos.</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Paralelismo a nivel arquitectura - SIMD</a:t>
            </a:r>
          </a:p>
        </p:txBody>
      </p:sp>
    </p:spTree>
    <p:extLst>
      <p:ext uri="{BB962C8B-B14F-4D97-AF65-F5344CB8AC3E}">
        <p14:creationId xmlns:p14="http://schemas.microsoft.com/office/powerpoint/2010/main" val="7820980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755576" y="2060848"/>
            <a:ext cx="7408333" cy="4365104"/>
          </a:xfrm>
        </p:spPr>
        <p:txBody>
          <a:bodyPr>
            <a:normAutofit lnSpcReduction="10000"/>
          </a:bodyPr>
          <a:lstStyle/>
          <a:p>
            <a:pPr algn="just"/>
            <a:r>
              <a:rPr lang="es-AR" b="1" dirty="0"/>
              <a:t>MIMD</a:t>
            </a:r>
            <a:r>
              <a:rPr lang="es-AR" dirty="0"/>
              <a:t> (</a:t>
            </a:r>
            <a:r>
              <a:rPr lang="es-AR" i="1" dirty="0"/>
              <a:t>Multiple Instruction Multiple Data</a:t>
            </a:r>
            <a:r>
              <a:rPr lang="es-AR" dirty="0"/>
              <a:t>). Este tipo de computadoras es de procesamiento paralelo asincrónico.</a:t>
            </a:r>
          </a:p>
          <a:p>
            <a:pPr algn="just"/>
            <a:r>
              <a:rPr lang="es-AR" dirty="0"/>
              <a:t>Para cada procesador se asigna una secuencia de instrucciones y datos.</a:t>
            </a:r>
          </a:p>
          <a:p>
            <a:pPr algn="just"/>
            <a:r>
              <a:rPr lang="es-AR" dirty="0"/>
              <a:t>Si se tienen N procesadores, se cuenta con N secuencias de instrucciones y N secuencias de datos.</a:t>
            </a:r>
          </a:p>
          <a:p>
            <a:pPr algn="just"/>
            <a:r>
              <a:rPr lang="es-AR" dirty="0"/>
              <a:t>Dentro de la clasificación MIMD, se puede presentar otra en función de la relación de los procesadores con la memoria:</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Paralelismo a nivel arquitectura - MIMD</a:t>
            </a:r>
          </a:p>
        </p:txBody>
      </p:sp>
    </p:spTree>
    <p:extLst>
      <p:ext uri="{BB962C8B-B14F-4D97-AF65-F5344CB8AC3E}">
        <p14:creationId xmlns:p14="http://schemas.microsoft.com/office/powerpoint/2010/main" val="32734106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Paralelismo a nivel arquitectura - MIMD</a:t>
            </a:r>
          </a:p>
        </p:txBody>
      </p:sp>
      <p:pic>
        <p:nvPicPr>
          <p:cNvPr id="3" name="2 Imagen"/>
          <p:cNvPicPr>
            <a:picLocks noChangeAspect="1"/>
          </p:cNvPicPr>
          <p:nvPr/>
        </p:nvPicPr>
        <p:blipFill rotWithShape="1">
          <a:blip r:embed="rId3" cstate="print">
            <a:biLevel thresh="25000"/>
            <a:extLst>
              <a:ext uri="{28A0092B-C50C-407E-A947-70E740481C1C}">
                <a14:useLocalDpi xmlns:a14="http://schemas.microsoft.com/office/drawing/2010/main" val="0"/>
              </a:ext>
            </a:extLst>
          </a:blip>
          <a:srcRect l="2401" t="26900" r="2401" b="3800"/>
          <a:stretch/>
        </p:blipFill>
        <p:spPr>
          <a:xfrm>
            <a:off x="2038812" y="1755400"/>
            <a:ext cx="5112568" cy="496219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0412100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Paralelismo a nivel arquitectura - MIMD</a:t>
            </a:r>
          </a:p>
        </p:txBody>
      </p:sp>
      <p:pic>
        <p:nvPicPr>
          <p:cNvPr id="2" name="1 Imagen"/>
          <p:cNvPicPr>
            <a:picLocks noChangeAspect="1"/>
          </p:cNvPicPr>
          <p:nvPr/>
        </p:nvPicPr>
        <p:blipFill rotWithShape="1">
          <a:blip r:embed="rId3" cstate="print">
            <a:biLevel thresh="25000"/>
            <a:extLst>
              <a:ext uri="{28A0092B-C50C-407E-A947-70E740481C1C}">
                <a14:useLocalDpi xmlns:a14="http://schemas.microsoft.com/office/drawing/2010/main" val="0"/>
              </a:ext>
            </a:extLst>
          </a:blip>
          <a:srcRect l="4325" t="36350" r="1177" b="15350"/>
          <a:stretch/>
        </p:blipFill>
        <p:spPr>
          <a:xfrm>
            <a:off x="63673" y="2276896"/>
            <a:ext cx="9016654" cy="345638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7018648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67833" y="1988840"/>
            <a:ext cx="7408333" cy="4365104"/>
          </a:xfrm>
        </p:spPr>
        <p:txBody>
          <a:bodyPr>
            <a:normAutofit lnSpcReduction="10000"/>
          </a:bodyPr>
          <a:lstStyle/>
          <a:p>
            <a:pPr algn="just"/>
            <a:r>
              <a:rPr lang="es-AR" dirty="0"/>
              <a:t>Los sistemas de DSM (</a:t>
            </a:r>
            <a:r>
              <a:rPr lang="es-AR" i="1" dirty="0"/>
              <a:t>Distributed Shared Memory</a:t>
            </a:r>
            <a:r>
              <a:rPr lang="es-AR" dirty="0"/>
              <a:t>) tienen como objetivo no enviar mensajes en forma explícita entre los nodos componentes de un sistema distribuido. Así mismo, proveen la ilusión de un espacio global de memoria compartida por todos los procesadores, esto implica monitorear los accesos a las memorias remotas produciendo mensajes sobre la red de nodos.</a:t>
            </a:r>
          </a:p>
          <a:p>
            <a:pPr algn="just"/>
            <a:r>
              <a:rPr lang="es-AR" dirty="0"/>
              <a:t>Hay sistemas de DSM por HW con un control de granularidad fina ejercido en el caché y con una red de interconexión propietaria.</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Caso ejemplo MIMD Memoria Compartida DSM</a:t>
            </a:r>
          </a:p>
        </p:txBody>
      </p:sp>
    </p:spTree>
    <p:extLst>
      <p:ext uri="{BB962C8B-B14F-4D97-AF65-F5344CB8AC3E}">
        <p14:creationId xmlns:p14="http://schemas.microsoft.com/office/powerpoint/2010/main" val="37730291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67833" y="1988840"/>
            <a:ext cx="7408333" cy="4365104"/>
          </a:xfrm>
        </p:spPr>
        <p:txBody>
          <a:bodyPr>
            <a:normAutofit fontScale="92500"/>
          </a:bodyPr>
          <a:lstStyle/>
          <a:p>
            <a:pPr algn="just"/>
            <a:r>
              <a:rPr lang="es-AR" dirty="0"/>
              <a:t>Los sistemas DSM HW se subclasifican en </a:t>
            </a:r>
            <a:r>
              <a:rPr lang="es-AR" i="1" u="sng" dirty="0"/>
              <a:t>Cache Only Memory Architecture</a:t>
            </a:r>
            <a:r>
              <a:rPr lang="es-AR" u="sng" dirty="0"/>
              <a:t> o COMA</a:t>
            </a:r>
            <a:r>
              <a:rPr lang="es-AR" dirty="0"/>
              <a:t>, que utilizan pseudomemorias caché para almacenar bloques de información compartidos, y </a:t>
            </a:r>
          </a:p>
          <a:p>
            <a:pPr algn="just"/>
            <a:r>
              <a:rPr lang="es-AR" i="1" u="sng" dirty="0"/>
              <a:t>Cache Coherent Non Uniform Memory Access</a:t>
            </a:r>
            <a:r>
              <a:rPr lang="es-AR" u="sng" dirty="0"/>
              <a:t> o ccNUMA</a:t>
            </a:r>
            <a:r>
              <a:rPr lang="es-AR" dirty="0"/>
              <a:t>, en los que se utiliza la caché tradicional del procesador para alojar los bloques compartidos. El controlador de caché es el encargado de mantener la coherencia de sus contenidos, en general ayudado por un directorio que favorece la localización rápida de los bloques que son propiedad del nodo local.</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Caso ejemplo MIMD Memoria Compartida DSM</a:t>
            </a:r>
          </a:p>
        </p:txBody>
      </p:sp>
    </p:spTree>
    <p:extLst>
      <p:ext uri="{BB962C8B-B14F-4D97-AF65-F5344CB8AC3E}">
        <p14:creationId xmlns:p14="http://schemas.microsoft.com/office/powerpoint/2010/main" val="40178566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9" y="2492896"/>
            <a:ext cx="7408333" cy="4365104"/>
          </a:xfrm>
        </p:spPr>
        <p:txBody>
          <a:bodyPr>
            <a:normAutofit/>
          </a:bodyPr>
          <a:lstStyle/>
          <a:p>
            <a:pPr algn="just"/>
            <a:r>
              <a:rPr lang="es-AR" dirty="0"/>
              <a:t>Cuando las cachés almacenan datos privados utilizados por un solo procesador, reducen el tiempo de acceso al dato y permiten un mejor aprovechamiento de su ancho de banda; cuando almacenan datos compartidos por varios procesadores se produce el mismo efecto.</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Caso ejemplo MIMD Memoria Compartida DSM</a:t>
            </a:r>
          </a:p>
        </p:txBody>
      </p:sp>
    </p:spTree>
    <p:extLst>
      <p:ext uri="{BB962C8B-B14F-4D97-AF65-F5344CB8AC3E}">
        <p14:creationId xmlns:p14="http://schemas.microsoft.com/office/powerpoint/2010/main" val="35324979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9" y="1916832"/>
            <a:ext cx="7408333" cy="4365104"/>
          </a:xfrm>
        </p:spPr>
        <p:txBody>
          <a:bodyPr>
            <a:normAutofit fontScale="92500"/>
          </a:bodyPr>
          <a:lstStyle/>
          <a:p>
            <a:pPr algn="just"/>
            <a:r>
              <a:rPr lang="es-AR" dirty="0"/>
              <a:t>Los multiprocesadores simétricos (SMP o </a:t>
            </a:r>
            <a:r>
              <a:rPr lang="es-AR" i="1" dirty="0"/>
              <a:t>Symmetric Multiprocessors</a:t>
            </a:r>
            <a:r>
              <a:rPr lang="es-AR" dirty="0"/>
              <a:t>) son computadoras MIMD de memoria compartida que presentan un acceso simétrico a toda la memoria principal desde cualquier procesador, o sea que “el retardo en el acceso a cualquier posición de memoria es el mismo” con independencia del procesador desde el que se realice la operación.</a:t>
            </a:r>
          </a:p>
          <a:p>
            <a:pPr algn="just"/>
            <a:r>
              <a:rPr lang="es-AR" dirty="0"/>
              <a:t>Esta arquitectura se denomina acceso uniforme a memoria (</a:t>
            </a:r>
            <a:r>
              <a:rPr lang="es-AR" i="1" dirty="0"/>
              <a:t>Uniform Memory Access</a:t>
            </a:r>
            <a:r>
              <a:rPr lang="es-AR" dirty="0"/>
              <a:t> o UMA) y se consigue con una memoria que, además de estar compartida, está centralizada.</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Caso ejemplo MIMD Memoria Compartida “SMP”</a:t>
            </a:r>
          </a:p>
        </p:txBody>
      </p:sp>
    </p:spTree>
    <p:extLst>
      <p:ext uri="{BB962C8B-B14F-4D97-AF65-F5344CB8AC3E}">
        <p14:creationId xmlns:p14="http://schemas.microsoft.com/office/powerpoint/2010/main" val="19090826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72067" y="2492896"/>
            <a:ext cx="7408333" cy="4365104"/>
          </a:xfrm>
        </p:spPr>
        <p:txBody>
          <a:bodyPr>
            <a:normAutofit/>
          </a:bodyPr>
          <a:lstStyle/>
          <a:p>
            <a:pPr algn="just"/>
            <a:r>
              <a:rPr lang="es-AR" dirty="0"/>
              <a:t>Como se vio anteriormente, la ejecución de una instrucción se puede dividir en etapas y, a su vez, cada etapa puede ser llevada a cabo por unidades físicas independientes. Esto permite que la ejecución de “distintas etapas” de “distintas instrucciones” se procesen simultáneamente; esta técnica se conoce como </a:t>
            </a:r>
            <a:r>
              <a:rPr lang="es-AR" b="1" dirty="0"/>
              <a:t>pipelining</a:t>
            </a:r>
            <a:r>
              <a:rPr lang="es-AR" dirty="0"/>
              <a:t> o </a:t>
            </a:r>
            <a:r>
              <a:rPr lang="es-AR" b="1" dirty="0"/>
              <a:t>segmentación de instrucciones</a:t>
            </a:r>
            <a:r>
              <a:rPr lang="es-AR" dirty="0"/>
              <a:t>.</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Introducción</a:t>
            </a:r>
          </a:p>
        </p:txBody>
      </p:sp>
    </p:spTree>
    <p:extLst>
      <p:ext uri="{BB962C8B-B14F-4D97-AF65-F5344CB8AC3E}">
        <p14:creationId xmlns:p14="http://schemas.microsoft.com/office/powerpoint/2010/main" val="9288865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9" y="1988840"/>
            <a:ext cx="7408333" cy="4365104"/>
          </a:xfrm>
        </p:spPr>
        <p:txBody>
          <a:bodyPr>
            <a:normAutofit fontScale="92500"/>
          </a:bodyPr>
          <a:lstStyle/>
          <a:p>
            <a:pPr algn="just"/>
            <a:r>
              <a:rPr lang="es-AR" dirty="0"/>
              <a:t>Se denomina vector a un conjunto de elementos escalares del mismo formato almacenados en posiciones consecutivas en memoria. </a:t>
            </a:r>
          </a:p>
          <a:p>
            <a:pPr algn="just"/>
            <a:r>
              <a:rPr lang="es-AR" dirty="0"/>
              <a:t>Una instrucción que opera sobre un vector o una operación vectorial es la repetición del mismo cálculo sobre éstos. </a:t>
            </a:r>
          </a:p>
          <a:p>
            <a:pPr algn="just"/>
            <a:r>
              <a:rPr lang="es-AR" dirty="0"/>
              <a:t>La instrucción vectorial especifica: el código de operación, que identifica la unidad de cálculo que realizará la operación; la dirección donde comienza el vector; el incremento respecto de esta dirección (considerada como base) para acceder a cada elemento de la estructura, y el tamaño de la estructura.</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Caso ejemplo SIMD, Computadoras vectoriales</a:t>
            </a:r>
          </a:p>
        </p:txBody>
      </p:sp>
    </p:spTree>
    <p:extLst>
      <p:ext uri="{BB962C8B-B14F-4D97-AF65-F5344CB8AC3E}">
        <p14:creationId xmlns:p14="http://schemas.microsoft.com/office/powerpoint/2010/main" val="14763990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9" y="1988840"/>
            <a:ext cx="7408333" cy="4365104"/>
          </a:xfrm>
        </p:spPr>
        <p:txBody>
          <a:bodyPr>
            <a:normAutofit lnSpcReduction="10000"/>
          </a:bodyPr>
          <a:lstStyle/>
          <a:p>
            <a:pPr algn="just"/>
            <a:r>
              <a:rPr lang="es-AR" dirty="0"/>
              <a:t>La arquitectura de Itanium fue diseñada con el fin primario de obtener un mayor paralelismo a nivel instrucción, pero con técnicas de predicción, especulación y predicación. </a:t>
            </a:r>
          </a:p>
          <a:p>
            <a:pPr algn="just"/>
            <a:r>
              <a:rPr lang="es-AR" dirty="0"/>
              <a:t>Su arquitectura constituye en lo que se denomina “una arquitectura de la bifurcación”, o “de la rama”, como la identifica Intel.</a:t>
            </a:r>
          </a:p>
          <a:p>
            <a:pPr algn="just"/>
            <a:r>
              <a:rPr lang="es-AR" dirty="0"/>
              <a:t>Estas características apoyan las necesidades de aplicaciones de alto nivel, como </a:t>
            </a:r>
            <a:r>
              <a:rPr lang="es-AR" i="1" dirty="0"/>
              <a:t>datawarehousing</a:t>
            </a:r>
            <a:r>
              <a:rPr lang="es-AR" dirty="0"/>
              <a:t> y </a:t>
            </a:r>
            <a:r>
              <a:rPr lang="es-AR" i="1" dirty="0"/>
              <a:t>datamining</a:t>
            </a:r>
            <a:r>
              <a:rPr lang="es-AR" dirty="0"/>
              <a:t>.</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Microprocesadores avanzados – Arquitectura Itanium</a:t>
            </a:r>
          </a:p>
        </p:txBody>
      </p:sp>
    </p:spTree>
    <p:extLst>
      <p:ext uri="{BB962C8B-B14F-4D97-AF65-F5344CB8AC3E}">
        <p14:creationId xmlns:p14="http://schemas.microsoft.com/office/powerpoint/2010/main" val="42780930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67833" y="1988840"/>
            <a:ext cx="7408333" cy="4365104"/>
          </a:xfrm>
        </p:spPr>
        <p:txBody>
          <a:bodyPr>
            <a:normAutofit fontScale="92500"/>
          </a:bodyPr>
          <a:lstStyle/>
          <a:p>
            <a:pPr algn="just"/>
            <a:r>
              <a:rPr lang="es-AR" dirty="0"/>
              <a:t>El objetivo secundario del diseño fue mejorar las limitaciones de arquitecturas tradicionales de la industria x86, orientado al direccionamiento de 64 bits necesarios en el almacenamiento de grandes bases de datos y servidores.</a:t>
            </a:r>
          </a:p>
          <a:p>
            <a:pPr algn="just"/>
            <a:r>
              <a:rPr lang="es-AR" dirty="0"/>
              <a:t>La arquitectura </a:t>
            </a:r>
            <a:r>
              <a:rPr lang="es-AR" i="1" dirty="0"/>
              <a:t>Itanium</a:t>
            </a:r>
            <a:r>
              <a:rPr lang="es-AR" dirty="0"/>
              <a:t> está provista de mecanismos que le permiten al código compilado gestionar “la forma de uso del procesador a nivel HW” corroborando información del entorno en tiempo de ejecución que permita salvar fallas (por ej. se puede evitar una penalidad asociada con un fallo de caché).</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Microprocesadores avanzados – Arquitectura Itanium</a:t>
            </a:r>
          </a:p>
        </p:txBody>
      </p:sp>
    </p:spTree>
    <p:extLst>
      <p:ext uri="{BB962C8B-B14F-4D97-AF65-F5344CB8AC3E}">
        <p14:creationId xmlns:p14="http://schemas.microsoft.com/office/powerpoint/2010/main" val="34250622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37781" y="1844824"/>
            <a:ext cx="7408333" cy="4365104"/>
          </a:xfrm>
        </p:spPr>
        <p:txBody>
          <a:bodyPr>
            <a:normAutofit/>
          </a:bodyPr>
          <a:lstStyle/>
          <a:p>
            <a:pPr algn="just"/>
            <a:r>
              <a:rPr lang="es-AR" dirty="0"/>
              <a:t>El modo IA-32 soporta SO de 32 bits, como el </a:t>
            </a:r>
            <a:r>
              <a:rPr lang="es-AR" i="1" dirty="0"/>
              <a:t>Windows XP</a:t>
            </a:r>
            <a:r>
              <a:rPr lang="es-AR" dirty="0"/>
              <a:t>. El modo </a:t>
            </a:r>
            <a:r>
              <a:rPr lang="es-AR" i="1" dirty="0"/>
              <a:t>Itanium</a:t>
            </a:r>
            <a:r>
              <a:rPr lang="es-AR" dirty="0"/>
              <a:t> soporta SO basados en la arquitectura </a:t>
            </a:r>
            <a:r>
              <a:rPr lang="es-AR" i="1" dirty="0"/>
              <a:t>Itanium</a:t>
            </a:r>
            <a:r>
              <a:rPr lang="es-AR" dirty="0"/>
              <a:t>, como </a:t>
            </a:r>
            <a:r>
              <a:rPr lang="es-AR" i="1" dirty="0"/>
              <a:t>Windows Server</a:t>
            </a:r>
            <a:r>
              <a:rPr lang="es-AR" dirty="0"/>
              <a:t> 2008 (para sistemas basados en </a:t>
            </a:r>
            <a:r>
              <a:rPr lang="es-AR" i="1" dirty="0"/>
              <a:t>Itanium</a:t>
            </a:r>
            <a:r>
              <a:rPr lang="es-AR" dirty="0"/>
              <a:t>) y SUSE </a:t>
            </a:r>
            <a:r>
              <a:rPr lang="es-AR" i="1" dirty="0"/>
              <a:t>Linux Enterprise Server</a:t>
            </a:r>
            <a:r>
              <a:rPr lang="es-AR" dirty="0"/>
              <a:t> 9 (para </a:t>
            </a:r>
            <a:r>
              <a:rPr lang="es-AR" i="1" dirty="0"/>
              <a:t>Itanium Linux</a:t>
            </a:r>
            <a:r>
              <a:rPr lang="es-AR" dirty="0"/>
              <a:t>, </a:t>
            </a:r>
            <a:r>
              <a:rPr lang="es-AR" i="1" dirty="0"/>
              <a:t>Service Pack</a:t>
            </a:r>
            <a:r>
              <a:rPr lang="es-AR" dirty="0"/>
              <a:t> 4)</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Arquitectura Itanium – Modos de operación</a:t>
            </a:r>
          </a:p>
        </p:txBody>
      </p:sp>
      <p:pic>
        <p:nvPicPr>
          <p:cNvPr id="2" name="1 Imagen"/>
          <p:cNvPicPr>
            <a:picLocks noChangeAspect="1"/>
          </p:cNvPicPr>
          <p:nvPr/>
        </p:nvPicPr>
        <p:blipFill rotWithShape="1">
          <a:blip r:embed="rId3" cstate="print">
            <a:biLevel thresh="25000"/>
            <a:extLst>
              <a:ext uri="{28A0092B-C50C-407E-A947-70E740481C1C}">
                <a14:useLocalDpi xmlns:a14="http://schemas.microsoft.com/office/drawing/2010/main" val="0"/>
              </a:ext>
            </a:extLst>
          </a:blip>
          <a:srcRect l="2089" t="46567" r="2891" b="26567"/>
          <a:stretch/>
        </p:blipFill>
        <p:spPr>
          <a:xfrm>
            <a:off x="197696" y="4653136"/>
            <a:ext cx="8688504" cy="184244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90023373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67833" y="1844824"/>
            <a:ext cx="7408333" cy="4365104"/>
          </a:xfrm>
        </p:spPr>
        <p:txBody>
          <a:bodyPr>
            <a:normAutofit fontScale="92500" lnSpcReduction="10000"/>
          </a:bodyPr>
          <a:lstStyle/>
          <a:p>
            <a:pPr algn="just"/>
            <a:r>
              <a:rPr lang="es-AR" dirty="0"/>
              <a:t>EPIC (</a:t>
            </a:r>
            <a:r>
              <a:rPr lang="es-AR" i="1" dirty="0"/>
              <a:t>Explicitly Parallel Instruction Computing) es una tecnología que permite la ejecución en paralelo de la mayoría de las instrucciones ISA-64 bits (</a:t>
            </a:r>
            <a:r>
              <a:rPr lang="es-AR" dirty="0"/>
              <a:t>Instruction Standard Architecture</a:t>
            </a:r>
            <a:r>
              <a:rPr lang="es-AR" i="1" dirty="0"/>
              <a:t>)</a:t>
            </a:r>
            <a:r>
              <a:rPr lang="es-AR" dirty="0"/>
              <a:t>, que definen la arquitectura, además de contar con gran cantidad de registros internos.</a:t>
            </a:r>
          </a:p>
          <a:p>
            <a:pPr algn="just"/>
            <a:r>
              <a:rPr lang="es-AR" dirty="0"/>
              <a:t>El paralelismo explícito significa que las dependencias de instrucciones se evalúan a nivel compilación, mientras que a nivel ejecución las instrucciones de distintas ramas de un salto condicional son marcadas por registros para ejecutarse de forma simultánea; además, se admite la carga especulativa de memoria.</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Intel Itanium arquitectura EPIC</a:t>
            </a:r>
          </a:p>
        </p:txBody>
      </p:sp>
    </p:spTree>
    <p:extLst>
      <p:ext uri="{BB962C8B-B14F-4D97-AF65-F5344CB8AC3E}">
        <p14:creationId xmlns:p14="http://schemas.microsoft.com/office/powerpoint/2010/main" val="3119466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67833" y="1628800"/>
            <a:ext cx="7408333" cy="4365104"/>
          </a:xfrm>
        </p:spPr>
        <p:txBody>
          <a:bodyPr>
            <a:normAutofit/>
          </a:bodyPr>
          <a:lstStyle/>
          <a:p>
            <a:pPr algn="just"/>
            <a:r>
              <a:rPr lang="es-AR" dirty="0"/>
              <a:t>En el </a:t>
            </a:r>
            <a:r>
              <a:rPr lang="es-AR" b="1" dirty="0"/>
              <a:t>paralelismo explícito</a:t>
            </a:r>
            <a:r>
              <a:rPr lang="es-AR" dirty="0"/>
              <a:t> la tarea de lograr el paralelismo está a cargo del compilador que organiza de manera eficiente el código para su procesamiento y hace explícito el pedido para que de este modo el procesador pueda enfocarse en la ejecución simultánea de instrucciones de la forma más efectiva.</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Intel Itanium arquitectura EPIC – Paralelismo explícito</a:t>
            </a:r>
          </a:p>
        </p:txBody>
      </p:sp>
      <p:pic>
        <p:nvPicPr>
          <p:cNvPr id="2" name="1 Imagen"/>
          <p:cNvPicPr>
            <a:picLocks noChangeAspect="1"/>
          </p:cNvPicPr>
          <p:nvPr/>
        </p:nvPicPr>
        <p:blipFill rotWithShape="1">
          <a:blip r:embed="rId3" cstate="print">
            <a:biLevel thresh="25000"/>
            <a:extLst>
              <a:ext uri="{28A0092B-C50C-407E-A947-70E740481C1C}">
                <a14:useLocalDpi xmlns:a14="http://schemas.microsoft.com/office/drawing/2010/main" val="0"/>
              </a:ext>
            </a:extLst>
          </a:blip>
          <a:srcRect l="24478" t="29651" r="16120" b="16816"/>
          <a:stretch/>
        </p:blipFill>
        <p:spPr>
          <a:xfrm>
            <a:off x="2960160" y="4620665"/>
            <a:ext cx="3269872" cy="221003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8576256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9" y="1772816"/>
            <a:ext cx="7408333" cy="4365104"/>
          </a:xfrm>
        </p:spPr>
        <p:txBody>
          <a:bodyPr>
            <a:normAutofit fontScale="85000" lnSpcReduction="10000"/>
          </a:bodyPr>
          <a:lstStyle/>
          <a:p>
            <a:pPr algn="just"/>
            <a:r>
              <a:rPr lang="es-AR" dirty="0"/>
              <a:t>Registros internos: los principales son 128 registros de enteros y coma flotante, 64 registros de predicado de un bit y 8 registros rama o de salto.</a:t>
            </a:r>
          </a:p>
          <a:p>
            <a:pPr algn="just"/>
            <a:r>
              <a:rPr lang="es-AR" dirty="0"/>
              <a:t>Los registros generales que utilizan las aplicaciones son 128 de 64 bits c/u, y se denominan GR0-GR127, cuando se ejecutan aplicaciones de 32 bits sobre datos enteros se utilizan los registros GR0-GR31.</a:t>
            </a:r>
          </a:p>
          <a:p>
            <a:pPr algn="just"/>
            <a:r>
              <a:rPr lang="es-AR" dirty="0"/>
              <a:t>Los registros para datos en coma flotante son 128 y se identifican como de FR0 a FR127. Cuando se ejecutan aplicaciones de 32 bits, tanto con instrucciones de coma flotante como con instrucciones multimedia, se utilizan los registros identificados como FR8 a FR31.</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Intel Itanium arquitectura EPIC – Paralelismo explícito</a:t>
            </a:r>
          </a:p>
        </p:txBody>
      </p:sp>
    </p:spTree>
    <p:extLst>
      <p:ext uri="{BB962C8B-B14F-4D97-AF65-F5344CB8AC3E}">
        <p14:creationId xmlns:p14="http://schemas.microsoft.com/office/powerpoint/2010/main" val="40936612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9" y="1916832"/>
            <a:ext cx="7408333" cy="4365104"/>
          </a:xfrm>
        </p:spPr>
        <p:txBody>
          <a:bodyPr>
            <a:normAutofit lnSpcReduction="10000"/>
          </a:bodyPr>
          <a:lstStyle/>
          <a:p>
            <a:pPr algn="just"/>
            <a:r>
              <a:rPr lang="es-AR" dirty="0"/>
              <a:t>Son los utilizados para el tratamiento de saltos. Se trata de 64 registros de 1 bit y se identifican con PR0-PR63.</a:t>
            </a:r>
          </a:p>
          <a:p>
            <a:pPr algn="just"/>
            <a:r>
              <a:rPr lang="es-AR" dirty="0"/>
              <a:t>Los predicados se utilizan en instrucciones de salto condicionado, o sea que puede ocurrir que la condición se cumpla o no. Esto genera 2 caminos de ejecución o ramas posibles.</a:t>
            </a:r>
          </a:p>
          <a:p>
            <a:pPr algn="just"/>
            <a:r>
              <a:rPr lang="es-AR" dirty="0"/>
              <a:t>Cuando el compilador encuentre una instrucción de salto condicionado en el código fuente, marcará todas las instrucciones que representan cada camino de la rama con un identificador en la instrucción llamado predicado.</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Los registros predicados o PRs</a:t>
            </a:r>
          </a:p>
        </p:txBody>
      </p:sp>
    </p:spTree>
    <p:extLst>
      <p:ext uri="{BB962C8B-B14F-4D97-AF65-F5344CB8AC3E}">
        <p14:creationId xmlns:p14="http://schemas.microsoft.com/office/powerpoint/2010/main" val="6494159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67833" y="1772816"/>
            <a:ext cx="7408333" cy="4365104"/>
          </a:xfrm>
        </p:spPr>
        <p:txBody>
          <a:bodyPr>
            <a:normAutofit fontScale="92500" lnSpcReduction="10000"/>
          </a:bodyPr>
          <a:lstStyle/>
          <a:p>
            <a:pPr algn="just"/>
            <a:r>
              <a:rPr lang="es-AR" dirty="0"/>
              <a:t>Cuando la CPU encuentre en tiempo de ejecución un salto predicado, comenzará a ejecutar el código de las 2 ramas. No guarda el resultado mientras los valores de los registros del predicado no estén definidos. Una vez que evalúa la condición; el procesador guarda un 1 en el registro del predicado (PRn) que corresponde a destino verdadero y 0 en los otros. </a:t>
            </a:r>
          </a:p>
          <a:p>
            <a:pPr algn="just"/>
            <a:r>
              <a:rPr lang="es-AR" dirty="0"/>
              <a:t>Antes de guardar los resultados, la CPU chequea cada registro PRn, y si el registro contiene un 1, las instrucciones son válidas, así que la CPU retirará la instrucción y almacenará el resultado, caso contrario rechazará el resultado.</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Los registros predicados o PRs</a:t>
            </a:r>
          </a:p>
        </p:txBody>
      </p:sp>
    </p:spTree>
    <p:extLst>
      <p:ext uri="{BB962C8B-B14F-4D97-AF65-F5344CB8AC3E}">
        <p14:creationId xmlns:p14="http://schemas.microsoft.com/office/powerpoint/2010/main" val="35524509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67833" y="2132856"/>
            <a:ext cx="7408333" cy="4365104"/>
          </a:xfrm>
        </p:spPr>
        <p:txBody>
          <a:bodyPr>
            <a:normAutofit/>
          </a:bodyPr>
          <a:lstStyle/>
          <a:p>
            <a:pPr algn="just"/>
            <a:r>
              <a:rPr lang="es-AR" dirty="0"/>
              <a:t>Hay características que mejoran el rendimiento del paralelismo a nivel instrucción (ILP – </a:t>
            </a:r>
            <a:r>
              <a:rPr lang="es-AR" i="1" dirty="0"/>
              <a:t>Instruction Level Paralelism</a:t>
            </a:r>
            <a:r>
              <a:rPr lang="es-AR" dirty="0"/>
              <a:t>):</a:t>
            </a:r>
          </a:p>
          <a:p>
            <a:pPr lvl="1" algn="just">
              <a:buFont typeface="Wingdings" panose="05000000000000000000" pitchFamily="2" charset="2"/>
              <a:buChar char="§"/>
            </a:pPr>
            <a:r>
              <a:rPr lang="es-AR" dirty="0"/>
              <a:t>Especulación</a:t>
            </a:r>
          </a:p>
          <a:p>
            <a:pPr lvl="1" algn="just">
              <a:buFont typeface="Wingdings" panose="05000000000000000000" pitchFamily="2" charset="2"/>
              <a:buChar char="§"/>
            </a:pPr>
            <a:r>
              <a:rPr lang="es-AR" dirty="0"/>
              <a:t>Predicación</a:t>
            </a:r>
          </a:p>
          <a:p>
            <a:pPr lvl="1" algn="just">
              <a:buFont typeface="Wingdings" panose="05000000000000000000" pitchFamily="2" charset="2"/>
              <a:buChar char="§"/>
            </a:pPr>
            <a:r>
              <a:rPr lang="es-AR" dirty="0"/>
              <a:t>Predicción de saltos</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Mejora de rendimiento</a:t>
            </a:r>
          </a:p>
        </p:txBody>
      </p:sp>
    </p:spTree>
    <p:extLst>
      <p:ext uri="{BB962C8B-B14F-4D97-AF65-F5344CB8AC3E}">
        <p14:creationId xmlns:p14="http://schemas.microsoft.com/office/powerpoint/2010/main" val="14849471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9" y="1916832"/>
            <a:ext cx="7408333" cy="4365104"/>
          </a:xfrm>
        </p:spPr>
        <p:txBody>
          <a:bodyPr>
            <a:normAutofit fontScale="92500" lnSpcReduction="20000"/>
          </a:bodyPr>
          <a:lstStyle/>
          <a:p>
            <a:pPr algn="just"/>
            <a:r>
              <a:rPr lang="es-AR" dirty="0"/>
              <a:t>Cuando el objetivo es lograr mayor velocidad a nivel ejecución de instrucciones, es lógico pensar que esto se logra aumentando la frecuencia de reloj que regula el secuenciamiento de microinstrucciones. Ésta es buena alternativa, sin embargo, no es la única y a veces no es la mejor.</a:t>
            </a:r>
          </a:p>
          <a:p>
            <a:pPr algn="just"/>
            <a:r>
              <a:rPr lang="es-AR" dirty="0"/>
              <a:t>Pensar que 2 instrucciones consecutivas se puedan ejecutar en la mitad del tiempo, acelerando su ejecución secuencial, se puede lograr también utilizando la misma frecuencia de reloj si ambas se ejecutan en unidades diferentes. Esta propuesta da lugar a múltiples técnicas que fundamentan el paralelismo de actividades.</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Introducción</a:t>
            </a:r>
          </a:p>
        </p:txBody>
      </p:sp>
    </p:spTree>
    <p:extLst>
      <p:ext uri="{BB962C8B-B14F-4D97-AF65-F5344CB8AC3E}">
        <p14:creationId xmlns:p14="http://schemas.microsoft.com/office/powerpoint/2010/main" val="29291179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67833" y="1916832"/>
            <a:ext cx="7408333" cy="4365104"/>
          </a:xfrm>
        </p:spPr>
        <p:txBody>
          <a:bodyPr>
            <a:normAutofit fontScale="85000" lnSpcReduction="20000"/>
          </a:bodyPr>
          <a:lstStyle/>
          <a:p>
            <a:pPr algn="just"/>
            <a:r>
              <a:rPr lang="es-AR" dirty="0"/>
              <a:t>La </a:t>
            </a:r>
            <a:r>
              <a:rPr lang="es-AR" b="1" dirty="0"/>
              <a:t>especulación</a:t>
            </a:r>
            <a:r>
              <a:rPr lang="es-AR" dirty="0"/>
              <a:t> es una técnica que, aplicada a instrucciones, consiste en ejecutar una instrucción antes de tener la seguridad de que su resultado se vaya a utilizar. </a:t>
            </a:r>
          </a:p>
          <a:p>
            <a:pPr algn="just"/>
            <a:r>
              <a:rPr lang="es-AR" dirty="0"/>
              <a:t>Así, la ejecución en paralelo de las 2 ramas de una sentencia de tipo</a:t>
            </a:r>
          </a:p>
          <a:p>
            <a:pPr marL="0" indent="0" algn="just">
              <a:buNone/>
            </a:pPr>
            <a:r>
              <a:rPr lang="es-AR" sz="1900" dirty="0"/>
              <a:t>	IF cond THEN 	I1</a:t>
            </a:r>
          </a:p>
          <a:p>
            <a:pPr marL="0" indent="0" algn="just">
              <a:buNone/>
            </a:pPr>
            <a:r>
              <a:rPr lang="es-AR" sz="1900" dirty="0"/>
              <a:t>			I2</a:t>
            </a:r>
          </a:p>
          <a:p>
            <a:pPr marL="0" indent="0" algn="just">
              <a:buNone/>
            </a:pPr>
            <a:r>
              <a:rPr lang="es-AR" sz="1900" dirty="0"/>
              <a:t>		ELSE	I3</a:t>
            </a:r>
          </a:p>
          <a:p>
            <a:pPr marL="0" indent="0" algn="just">
              <a:buNone/>
            </a:pPr>
            <a:r>
              <a:rPr lang="es-AR" sz="1900" dirty="0"/>
              <a:t>			I4</a:t>
            </a:r>
          </a:p>
          <a:p>
            <a:pPr marL="0" indent="0" algn="just">
              <a:buNone/>
            </a:pPr>
            <a:r>
              <a:rPr lang="es-AR" sz="1900" dirty="0"/>
              <a:t>			I5</a:t>
            </a:r>
          </a:p>
          <a:p>
            <a:pPr algn="just"/>
            <a:r>
              <a:rPr lang="es-AR" dirty="0"/>
              <a:t>“especula” con anticipar la ejecución, independientemente de cual de las 2 ramas se vaya a ser desechada en función de que no cumpla con  la condición. </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Mejora de rendimiento - Especulación</a:t>
            </a:r>
          </a:p>
        </p:txBody>
      </p:sp>
    </p:spTree>
    <p:extLst>
      <p:ext uri="{BB962C8B-B14F-4D97-AF65-F5344CB8AC3E}">
        <p14:creationId xmlns:p14="http://schemas.microsoft.com/office/powerpoint/2010/main" val="341645432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67833" y="1988840"/>
            <a:ext cx="7408333" cy="4365104"/>
          </a:xfrm>
        </p:spPr>
        <p:txBody>
          <a:bodyPr>
            <a:normAutofit/>
          </a:bodyPr>
          <a:lstStyle/>
          <a:p>
            <a:pPr algn="just"/>
            <a:r>
              <a:rPr lang="es-AR" i="1" dirty="0"/>
              <a:t>Control Speculation</a:t>
            </a:r>
            <a:r>
              <a:rPr lang="es-AR" dirty="0"/>
              <a:t> es el término aplicado para este caso y una de las formas de llevar a cabo esto es el uso de predicados.</a:t>
            </a:r>
          </a:p>
          <a:p>
            <a:pPr algn="just"/>
            <a:r>
              <a:rPr lang="es-AR" dirty="0"/>
              <a:t>Otra forma de “especular” es a nivel datos; la técnica consiste en leer anticipadamente un dato, suponiendo que una escritura (en general, efectuada por otro hilo de ejecución) pueda modificarla. </a:t>
            </a:r>
            <a:r>
              <a:rPr lang="es-AR" i="1" dirty="0"/>
              <a:t>Date Speculation</a:t>
            </a:r>
            <a:r>
              <a:rPr lang="es-AR" dirty="0"/>
              <a:t> es el término utilizado en este caso.</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Mejora de rendimiento - Especulación</a:t>
            </a:r>
          </a:p>
        </p:txBody>
      </p:sp>
    </p:spTree>
    <p:extLst>
      <p:ext uri="{BB962C8B-B14F-4D97-AF65-F5344CB8AC3E}">
        <p14:creationId xmlns:p14="http://schemas.microsoft.com/office/powerpoint/2010/main" val="25262072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67833" y="1988840"/>
            <a:ext cx="7408333" cy="4365104"/>
          </a:xfrm>
        </p:spPr>
        <p:txBody>
          <a:bodyPr>
            <a:normAutofit fontScale="92500" lnSpcReduction="20000"/>
          </a:bodyPr>
          <a:lstStyle/>
          <a:p>
            <a:pPr algn="just"/>
            <a:r>
              <a:rPr lang="es-AR" dirty="0"/>
              <a:t>Los compiladores capaces de utilizar la técnica de especulación deben transformar una lógica que ha sido programada en forma “secuencial” en una cierta cantidad de “hilos de ejecución” en paralelo.</a:t>
            </a:r>
          </a:p>
          <a:p>
            <a:pPr algn="just"/>
            <a:r>
              <a:rPr lang="es-AR" dirty="0"/>
              <a:t>El compilador debe determinar qué partes del código del programa se benefician con este procedimiento.</a:t>
            </a:r>
          </a:p>
          <a:p>
            <a:pPr algn="just"/>
            <a:r>
              <a:rPr lang="es-AR" dirty="0"/>
              <a:t>Las estructuras repetitivas son un claro ejemplo: suponga un ciclo </a:t>
            </a:r>
            <a:r>
              <a:rPr lang="es-AR" i="1" dirty="0"/>
              <a:t>FOR-NEXT</a:t>
            </a:r>
            <a:r>
              <a:rPr lang="es-AR" dirty="0"/>
              <a:t> representado por el siguiente pseudocódigo:</a:t>
            </a:r>
          </a:p>
          <a:p>
            <a:pPr marL="0" indent="0" algn="just">
              <a:buNone/>
            </a:pPr>
            <a:r>
              <a:rPr lang="es-AR" sz="2200" i="1" dirty="0"/>
              <a:t>	for i = 1 to 6</a:t>
            </a:r>
          </a:p>
          <a:p>
            <a:pPr marL="0" indent="0" algn="just">
              <a:buNone/>
            </a:pPr>
            <a:r>
              <a:rPr lang="es-AR" sz="2200" i="1" dirty="0"/>
              <a:t>	a(i) = b(i) + 2</a:t>
            </a:r>
          </a:p>
          <a:p>
            <a:pPr marL="0" indent="0" algn="just">
              <a:buNone/>
            </a:pPr>
            <a:r>
              <a:rPr lang="es-AR" sz="2200" i="1" dirty="0"/>
              <a:t>	next i</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Mejora de rendimiento - Especulación</a:t>
            </a:r>
          </a:p>
        </p:txBody>
      </p:sp>
    </p:spTree>
    <p:extLst>
      <p:ext uri="{BB962C8B-B14F-4D97-AF65-F5344CB8AC3E}">
        <p14:creationId xmlns:p14="http://schemas.microsoft.com/office/powerpoint/2010/main" val="126772695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67833" y="1916832"/>
            <a:ext cx="7408333" cy="4365104"/>
          </a:xfrm>
        </p:spPr>
        <p:txBody>
          <a:bodyPr>
            <a:normAutofit fontScale="85000" lnSpcReduction="10000"/>
          </a:bodyPr>
          <a:lstStyle/>
          <a:p>
            <a:pPr algn="just"/>
            <a:r>
              <a:rPr lang="es-AR" dirty="0"/>
              <a:t>Si su ejecución se divide en 3 hilos, uno podría ejecutarse en una ALU1, otro en la ALU2 y el último en la ALU3, aprovechando las 3 unidades de enteros con que cuenta cierta CPU.</a:t>
            </a:r>
          </a:p>
          <a:p>
            <a:pPr algn="just"/>
            <a:endParaRPr lang="es-AR" dirty="0"/>
          </a:p>
          <a:p>
            <a:pPr algn="just"/>
            <a:endParaRPr lang="es-AR" dirty="0"/>
          </a:p>
          <a:p>
            <a:pPr algn="just"/>
            <a:r>
              <a:rPr lang="es-AR" dirty="0"/>
              <a:t>Se observa la ventaja de la multiplicidad del HW aprovechado por el compilador.</a:t>
            </a:r>
          </a:p>
          <a:p>
            <a:pPr algn="just"/>
            <a:r>
              <a:rPr lang="es-AR" dirty="0"/>
              <a:t>Un compilador o ensamblador de este tipo especifica directamente el nivel de paralelismo, indicando en “la instrucción” explícitamente cómo y cuándo ejecutar cada etapa de un hilo, dependiendo de la cantidad de unidades de ejecución que disponga la CPU.</a:t>
            </a:r>
          </a:p>
          <a:p>
            <a:pPr algn="just"/>
            <a:endParaRPr lang="es-AR" sz="2200"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Mejora de rendimiento - Especulación</a:t>
            </a:r>
          </a:p>
        </p:txBody>
      </p:sp>
      <p:pic>
        <p:nvPicPr>
          <p:cNvPr id="2" name="1 Imagen"/>
          <p:cNvPicPr>
            <a:picLocks noChangeAspect="1"/>
          </p:cNvPicPr>
          <p:nvPr/>
        </p:nvPicPr>
        <p:blipFill rotWithShape="1">
          <a:blip r:embed="rId3" cstate="print">
            <a:biLevel thresh="50000"/>
            <a:extLst>
              <a:ext uri="{28A0092B-C50C-407E-A947-70E740481C1C}">
                <a14:useLocalDpi xmlns:a14="http://schemas.microsoft.com/office/drawing/2010/main" val="0"/>
              </a:ext>
            </a:extLst>
          </a:blip>
          <a:srcRect l="4776" t="47562" r="1494" b="31144"/>
          <a:stretch/>
        </p:blipFill>
        <p:spPr>
          <a:xfrm>
            <a:off x="1763688" y="3064181"/>
            <a:ext cx="5875682" cy="1001112"/>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7624259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8" y="1578547"/>
            <a:ext cx="7408333" cy="4365104"/>
          </a:xfrm>
        </p:spPr>
        <p:txBody>
          <a:bodyPr>
            <a:normAutofit/>
          </a:bodyPr>
          <a:lstStyle/>
          <a:p>
            <a:pPr algn="just"/>
            <a:r>
              <a:rPr lang="es-AR" dirty="0"/>
              <a:t>En la estructura definida anteriormente no hay dependencia de datos, debido a que la ejecución de un paso no depende del valor calculado en otro anterior.</a:t>
            </a:r>
          </a:p>
          <a:p>
            <a:pPr algn="just"/>
            <a:r>
              <a:rPr lang="es-AR" dirty="0"/>
              <a:t>El siguiente ejemplo muestra una dependencia de datos en otra estructura </a:t>
            </a:r>
            <a:r>
              <a:rPr lang="es-AR" i="1" dirty="0"/>
              <a:t>FOR-NEXT</a:t>
            </a:r>
          </a:p>
          <a:p>
            <a:pPr marL="0" indent="0" algn="just">
              <a:buNone/>
            </a:pPr>
            <a:r>
              <a:rPr lang="es-AR" i="1" dirty="0"/>
              <a:t>	</a:t>
            </a:r>
            <a:r>
              <a:rPr lang="es-AR" sz="1800" i="1" dirty="0"/>
              <a:t>for i=1 to 6</a:t>
            </a:r>
          </a:p>
          <a:p>
            <a:pPr marL="0" indent="0" algn="just">
              <a:buNone/>
            </a:pPr>
            <a:r>
              <a:rPr lang="es-AR" sz="1800" i="1" dirty="0"/>
              <a:t>		if a(i) = 5 </a:t>
            </a:r>
            <a:r>
              <a:rPr lang="es-AR" sz="1800" i="1" dirty="0" err="1"/>
              <a:t>then</a:t>
            </a:r>
            <a:r>
              <a:rPr lang="es-AR" sz="1800" i="1" dirty="0"/>
              <a:t> a(i) = a(i-3) – 2</a:t>
            </a:r>
          </a:p>
          <a:p>
            <a:pPr marL="0" indent="0" algn="just">
              <a:buNone/>
            </a:pPr>
            <a:r>
              <a:rPr lang="es-AR" sz="1800" i="1" dirty="0"/>
              <a:t>		</a:t>
            </a:r>
            <a:r>
              <a:rPr lang="es-AR" sz="1800" i="1" dirty="0" err="1"/>
              <a:t>else</a:t>
            </a:r>
            <a:r>
              <a:rPr lang="es-AR" sz="1800" i="1" dirty="0"/>
              <a:t> a(i) = b(i) + 2</a:t>
            </a:r>
          </a:p>
          <a:p>
            <a:pPr marL="0" indent="0" algn="just">
              <a:buNone/>
            </a:pPr>
            <a:r>
              <a:rPr lang="es-AR" sz="1800" i="1" dirty="0"/>
              <a:t>	next i</a:t>
            </a:r>
          </a:p>
          <a:p>
            <a:pPr marL="0" indent="0" algn="just">
              <a:buNone/>
            </a:pPr>
            <a:endParaRPr lang="es-AR" i="1" dirty="0"/>
          </a:p>
          <a:p>
            <a:pPr algn="just"/>
            <a:endParaRPr lang="es-AR" sz="2200"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Mejora de rendimiento - Especulación</a:t>
            </a:r>
          </a:p>
        </p:txBody>
      </p:sp>
      <p:pic>
        <p:nvPicPr>
          <p:cNvPr id="2" name="1 Imagen"/>
          <p:cNvPicPr>
            <a:picLocks noChangeAspect="1"/>
          </p:cNvPicPr>
          <p:nvPr/>
        </p:nvPicPr>
        <p:blipFill rotWithShape="1">
          <a:blip r:embed="rId3" cstate="print">
            <a:biLevel thresh="50000"/>
            <a:extLst>
              <a:ext uri="{28A0092B-C50C-407E-A947-70E740481C1C}">
                <a14:useLocalDpi xmlns:a14="http://schemas.microsoft.com/office/drawing/2010/main" val="0"/>
              </a:ext>
            </a:extLst>
          </a:blip>
          <a:srcRect l="1194" t="46368" r="1791" b="35721"/>
          <a:stretch/>
        </p:blipFill>
        <p:spPr>
          <a:xfrm>
            <a:off x="1310862" y="5917740"/>
            <a:ext cx="6568467" cy="90948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00743658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9" y="1772816"/>
            <a:ext cx="7408333" cy="4365104"/>
          </a:xfrm>
        </p:spPr>
        <p:txBody>
          <a:bodyPr>
            <a:normAutofit/>
          </a:bodyPr>
          <a:lstStyle/>
          <a:p>
            <a:pPr algn="just"/>
            <a:r>
              <a:rPr lang="es-AR" dirty="0"/>
              <a:t>Aquí, el cálculo de a(5) depende del valor de a(2), que se calculará cuando se ejecute el bundle 2. El valor obtenido es incorrecto y es un problema por solucionar. </a:t>
            </a:r>
          </a:p>
          <a:p>
            <a:pPr algn="just"/>
            <a:r>
              <a:rPr lang="es-AR" dirty="0"/>
              <a:t>Lo “especulativo” consiste en asumir que esta situación no iba a producirse.</a:t>
            </a:r>
          </a:p>
          <a:p>
            <a:pPr algn="just"/>
            <a:r>
              <a:rPr lang="es-AR" dirty="0"/>
              <a:t>Si se asignan los valores:</a:t>
            </a:r>
          </a:p>
          <a:p>
            <a:pPr algn="just"/>
            <a:endParaRPr lang="es-AR" sz="2200"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Mejora de rendimiento - Especulación</a:t>
            </a:r>
          </a:p>
        </p:txBody>
      </p:sp>
      <p:pic>
        <p:nvPicPr>
          <p:cNvPr id="2" name="1 Imagen"/>
          <p:cNvPicPr>
            <a:picLocks noChangeAspect="1"/>
          </p:cNvPicPr>
          <p:nvPr/>
        </p:nvPicPr>
        <p:blipFill rotWithShape="1">
          <a:blip r:embed="rId3" cstate="print">
            <a:grayscl/>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rcRect l="1493" t="64677" r="1493" b="20597"/>
          <a:stretch/>
        </p:blipFill>
        <p:spPr>
          <a:xfrm>
            <a:off x="159574" y="5373216"/>
            <a:ext cx="8871044" cy="100993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92561267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67833" y="1844824"/>
            <a:ext cx="7408333" cy="4365104"/>
          </a:xfrm>
        </p:spPr>
        <p:txBody>
          <a:bodyPr>
            <a:normAutofit/>
          </a:bodyPr>
          <a:lstStyle/>
          <a:p>
            <a:pPr algn="just"/>
            <a:r>
              <a:rPr lang="es-AR" dirty="0"/>
              <a:t>En i=5 se produce una lectura anticipada de a(2)=2 en el bundle 1 cuando aún no se ha escrito la actualización de su valor en el </a:t>
            </a:r>
            <a:r>
              <a:rPr lang="es-AR" i="1" dirty="0"/>
              <a:t>bundle</a:t>
            </a:r>
            <a:r>
              <a:rPr lang="es-AR" dirty="0"/>
              <a:t> 2 a(2)=4. </a:t>
            </a:r>
          </a:p>
          <a:p>
            <a:pPr algn="just"/>
            <a:r>
              <a:rPr lang="es-AR" dirty="0"/>
              <a:t>Esta situación se conoce técnicamente como </a:t>
            </a:r>
            <a:r>
              <a:rPr lang="es-AR" u="sng" dirty="0"/>
              <a:t>RAW</a:t>
            </a:r>
            <a:r>
              <a:rPr lang="es-AR" dirty="0"/>
              <a:t> (</a:t>
            </a:r>
            <a:r>
              <a:rPr lang="es-AR" i="1" u="sng" dirty="0"/>
              <a:t>Read After Write</a:t>
            </a:r>
            <a:r>
              <a:rPr lang="es-AR" dirty="0"/>
              <a:t>). </a:t>
            </a:r>
          </a:p>
          <a:p>
            <a:pPr algn="just"/>
            <a:r>
              <a:rPr lang="es-AR" dirty="0"/>
              <a:t>En i=5 se toma el valor anticipado de a(2), siendo que debería usarse por la lógica secuencial a(2)=4. Esto se soluciona con un “chequeo” luego de la ejecución de un hilo.</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Mejora de rendimiento - Especulación</a:t>
            </a:r>
          </a:p>
        </p:txBody>
      </p:sp>
    </p:spTree>
    <p:extLst>
      <p:ext uri="{BB962C8B-B14F-4D97-AF65-F5344CB8AC3E}">
        <p14:creationId xmlns:p14="http://schemas.microsoft.com/office/powerpoint/2010/main" val="6359183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755576" y="1772816"/>
            <a:ext cx="7408333" cy="4365104"/>
          </a:xfrm>
        </p:spPr>
        <p:txBody>
          <a:bodyPr>
            <a:normAutofit fontScale="85000" lnSpcReduction="10000"/>
          </a:bodyPr>
          <a:lstStyle/>
          <a:p>
            <a:pPr algn="just"/>
            <a:r>
              <a:rPr lang="es-AR" dirty="0"/>
              <a:t>En este caso, el hilo 3 utiliza una variable compartida con el hilo 1 por lo que la decisión para tomar es desechar toda la ejecución del 3er hilo, quedando el esquema de ejecución como sigue:</a:t>
            </a:r>
          </a:p>
          <a:p>
            <a:pPr algn="just"/>
            <a:endParaRPr lang="es-AR" i="1" dirty="0"/>
          </a:p>
          <a:p>
            <a:pPr algn="just"/>
            <a:endParaRPr lang="es-AR" i="1" dirty="0"/>
          </a:p>
          <a:p>
            <a:pPr algn="just"/>
            <a:endParaRPr lang="es-AR" i="1" dirty="0"/>
          </a:p>
          <a:p>
            <a:pPr algn="just"/>
            <a:endParaRPr lang="es-AR" i="1" dirty="0"/>
          </a:p>
          <a:p>
            <a:pPr algn="just"/>
            <a:r>
              <a:rPr lang="es-AR" dirty="0"/>
              <a:t>Se dice que una relación de dependencia de datos se produce cuando el valor que va a ser calculado, en este caso de a(2) en el </a:t>
            </a:r>
            <a:r>
              <a:rPr lang="es-AR" i="1" dirty="0"/>
              <a:t>bundle</a:t>
            </a:r>
            <a:r>
              <a:rPr lang="es-AR" dirty="0"/>
              <a:t> 2, fue consumido con un valor anterior por un hilo sucesor.</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Mejora de rendimiento - Especulación</a:t>
            </a:r>
          </a:p>
        </p:txBody>
      </p:sp>
      <p:pic>
        <p:nvPicPr>
          <p:cNvPr id="2" name="1 Imagen"/>
          <p:cNvPicPr>
            <a:picLocks noChangeAspect="1"/>
          </p:cNvPicPr>
          <p:nvPr/>
        </p:nvPicPr>
        <p:blipFill rotWithShape="1">
          <a:blip r:embed="rId3" cstate="print">
            <a:biLevel thresh="25000"/>
            <a:extLst>
              <a:ext uri="{28A0092B-C50C-407E-A947-70E740481C1C}">
                <a14:useLocalDpi xmlns:a14="http://schemas.microsoft.com/office/drawing/2010/main" val="0"/>
              </a:ext>
            </a:extLst>
          </a:blip>
          <a:srcRect l="15538" t="8400" r="14548" b="76016"/>
          <a:stretch/>
        </p:blipFill>
        <p:spPr>
          <a:xfrm>
            <a:off x="1398599" y="3212976"/>
            <a:ext cx="6392993" cy="106877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19424640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Mejora de rendimiento - Especulación</a:t>
            </a:r>
          </a:p>
        </p:txBody>
      </p:sp>
      <p:pic>
        <p:nvPicPr>
          <p:cNvPr id="6" name="5 Imagen"/>
          <p:cNvPicPr>
            <a:picLocks noChangeAspect="1"/>
          </p:cNvPicPr>
          <p:nvPr/>
        </p:nvPicPr>
        <p:blipFill rotWithShape="1">
          <a:blip r:embed="rId3" cstate="print">
            <a:biLevel thresh="25000"/>
            <a:extLst>
              <a:ext uri="{28A0092B-C50C-407E-A947-70E740481C1C}">
                <a14:useLocalDpi xmlns:a14="http://schemas.microsoft.com/office/drawing/2010/main" val="0"/>
              </a:ext>
            </a:extLst>
          </a:blip>
          <a:srcRect l="16120" t="56318" r="14328" b="12040"/>
          <a:stretch/>
        </p:blipFill>
        <p:spPr>
          <a:xfrm>
            <a:off x="562196" y="2564904"/>
            <a:ext cx="8019608" cy="273630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00918210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179512" y="1628800"/>
            <a:ext cx="8856983" cy="5229200"/>
          </a:xfrm>
        </p:spPr>
        <p:txBody>
          <a:bodyPr>
            <a:normAutofit fontScale="70000" lnSpcReduction="20000"/>
          </a:bodyPr>
          <a:lstStyle/>
          <a:p>
            <a:pPr algn="just"/>
            <a:r>
              <a:rPr lang="es-AR" sz="2300" dirty="0"/>
              <a:t>Se denomina </a:t>
            </a:r>
            <a:r>
              <a:rPr lang="es-AR" sz="2300" b="1" dirty="0"/>
              <a:t>predicación</a:t>
            </a:r>
            <a:r>
              <a:rPr lang="es-AR" sz="2300" dirty="0"/>
              <a:t>, o </a:t>
            </a:r>
            <a:r>
              <a:rPr lang="es-AR" sz="2300" i="1" dirty="0"/>
              <a:t>predication</a:t>
            </a:r>
            <a:r>
              <a:rPr lang="es-AR" sz="2300" dirty="0"/>
              <a:t>, a la ejecución de secuencia de instrucciones, que “dependen” de que una condición se cumpla.</a:t>
            </a:r>
            <a:endParaRPr lang="es-AR" sz="2300" i="1" dirty="0"/>
          </a:p>
          <a:p>
            <a:pPr algn="just"/>
            <a:r>
              <a:rPr lang="es-AR" sz="2300" dirty="0"/>
              <a:t>Por ej., en una arquitectura x86 el flujo de ejecución va por una de las ramas según la condición</a:t>
            </a:r>
          </a:p>
          <a:p>
            <a:pPr marL="0" indent="0" algn="just">
              <a:buNone/>
            </a:pPr>
            <a:r>
              <a:rPr lang="es-AR" sz="2300" dirty="0"/>
              <a:t>	IF (a = b) THEN a = a + 2</a:t>
            </a:r>
          </a:p>
          <a:p>
            <a:pPr marL="0" indent="0" algn="just">
              <a:buNone/>
            </a:pPr>
            <a:r>
              <a:rPr lang="es-AR" sz="2300" dirty="0"/>
              <a:t>		        I2</a:t>
            </a:r>
          </a:p>
          <a:p>
            <a:pPr marL="0" indent="0" algn="just">
              <a:buNone/>
            </a:pPr>
            <a:r>
              <a:rPr lang="es-AR" sz="2300" dirty="0"/>
              <a:t>		        I3</a:t>
            </a:r>
          </a:p>
          <a:p>
            <a:pPr marL="0" indent="0" algn="just">
              <a:buNone/>
            </a:pPr>
            <a:r>
              <a:rPr lang="es-AR" sz="2300" dirty="0"/>
              <a:t>		        I4</a:t>
            </a:r>
          </a:p>
          <a:p>
            <a:pPr marL="0" indent="0" algn="just">
              <a:buNone/>
            </a:pPr>
            <a:r>
              <a:rPr lang="es-AR" sz="2300" dirty="0"/>
              <a:t>	ELSE b = b + 2</a:t>
            </a:r>
          </a:p>
          <a:p>
            <a:pPr marL="0" indent="0" algn="just">
              <a:buNone/>
            </a:pPr>
            <a:r>
              <a:rPr lang="es-AR" sz="2300" dirty="0"/>
              <a:t>	          I6</a:t>
            </a:r>
          </a:p>
          <a:p>
            <a:pPr marL="0" indent="0" algn="just">
              <a:buNone/>
            </a:pPr>
            <a:r>
              <a:rPr lang="es-AR" sz="2300" dirty="0"/>
              <a:t>	          I7</a:t>
            </a:r>
          </a:p>
          <a:p>
            <a:pPr marL="0" indent="0" algn="just">
              <a:buNone/>
            </a:pPr>
            <a:r>
              <a:rPr lang="es-AR" sz="2300" dirty="0"/>
              <a:t>	          I8</a:t>
            </a:r>
          </a:p>
          <a:p>
            <a:pPr algn="just"/>
            <a:r>
              <a:rPr lang="es-AR" sz="2300" dirty="0"/>
              <a:t>Si la condición se cumple, se ejecutan a = a + 2 y la secuencia de instrucciones que le sigue.</a:t>
            </a:r>
          </a:p>
          <a:p>
            <a:pPr algn="just"/>
            <a:r>
              <a:rPr lang="es-AR" sz="2300" dirty="0"/>
              <a:t>Si la condición </a:t>
            </a:r>
            <a:r>
              <a:rPr lang="es-AR" sz="2300" u="sng" dirty="0"/>
              <a:t>no</a:t>
            </a:r>
            <a:r>
              <a:rPr lang="es-AR" sz="2300" dirty="0"/>
              <a:t> se cumple, se ejecutan b = b + 2 y la secuencia de instrucciones que le sigue.</a:t>
            </a:r>
          </a:p>
          <a:p>
            <a:pPr marL="0" indent="0" algn="just">
              <a:buNone/>
            </a:pPr>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Mejora de rendimiento - Predicación</a:t>
            </a:r>
          </a:p>
        </p:txBody>
      </p:sp>
    </p:spTree>
    <p:extLst>
      <p:ext uri="{BB962C8B-B14F-4D97-AF65-F5344CB8AC3E}">
        <p14:creationId xmlns:p14="http://schemas.microsoft.com/office/powerpoint/2010/main" val="5163047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8" y="1540963"/>
            <a:ext cx="7408333" cy="4365104"/>
          </a:xfrm>
        </p:spPr>
        <p:txBody>
          <a:bodyPr>
            <a:normAutofit/>
          </a:bodyPr>
          <a:lstStyle/>
          <a:p>
            <a:pPr algn="just"/>
            <a:r>
              <a:rPr lang="es-AR" dirty="0"/>
              <a:t>Uno de los métodos usados para incrementar el rendimiento es iniciar la búsqueda de la instrucción y su decodificación antes de que la ejecución de la instrucción anterior haya terminado. Esta técnica se encuadra dentro de lo que se conoce como </a:t>
            </a:r>
            <a:r>
              <a:rPr lang="es-AR" b="1" dirty="0"/>
              <a:t>paralelismo a nivel de instrucción</a:t>
            </a:r>
            <a:r>
              <a:rPr lang="es-AR" dirty="0"/>
              <a:t>, que consiste en la simultaneidad de ejecución por etapas. La cantidad de etapas definidas se denomina grado de paralelismo.</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Paralelismo a nivel instrucción</a:t>
            </a:r>
          </a:p>
        </p:txBody>
      </p:sp>
      <p:pic>
        <p:nvPicPr>
          <p:cNvPr id="6" name="5 Imagen"/>
          <p:cNvPicPr>
            <a:picLocks noChangeAspect="1"/>
          </p:cNvPicPr>
          <p:nvPr/>
        </p:nvPicPr>
        <p:blipFill rotWithShape="1">
          <a:blip r:embed="rId3" cstate="print">
            <a:biLevel thresh="25000"/>
            <a:extLst>
              <a:ext uri="{28A0092B-C50C-407E-A947-70E740481C1C}">
                <a14:useLocalDpi xmlns:a14="http://schemas.microsoft.com/office/drawing/2010/main" val="0"/>
              </a:ext>
            </a:extLst>
          </a:blip>
          <a:srcRect l="5224" t="27263" r="1194" b="19602"/>
          <a:stretch/>
        </p:blipFill>
        <p:spPr>
          <a:xfrm>
            <a:off x="2455809" y="5085184"/>
            <a:ext cx="4278573" cy="1731872"/>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59468345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9" y="1700808"/>
            <a:ext cx="7408333" cy="5157192"/>
          </a:xfrm>
        </p:spPr>
        <p:txBody>
          <a:bodyPr>
            <a:normAutofit fontScale="85000" lnSpcReduction="20000"/>
          </a:bodyPr>
          <a:lstStyle/>
          <a:p>
            <a:pPr algn="just"/>
            <a:r>
              <a:rPr lang="es-AR" dirty="0"/>
              <a:t>Por lo tanto, la ejecución depende de comparar a con b y analizar el resultado del </a:t>
            </a:r>
            <a:r>
              <a:rPr lang="es-AR" i="1" dirty="0"/>
              <a:t>flag</a:t>
            </a:r>
            <a:r>
              <a:rPr lang="es-AR" dirty="0"/>
              <a:t> Z, en cuyo caso se sigue por una rama u otra rama.</a:t>
            </a:r>
          </a:p>
          <a:p>
            <a:pPr algn="just"/>
            <a:r>
              <a:rPr lang="es-AR" dirty="0"/>
              <a:t>Cuando se aplica la técnica de predicación, todas las instrucciones se ejecutan aún cuando dependen del valor de su predicado. Si se pueden ejecutar ambas ramas de forma simultánea, el salto puede evitarse utilizando instrucciones denominadas “código de predicado”. Por ejemplo:</a:t>
            </a:r>
          </a:p>
          <a:p>
            <a:pPr marL="0" indent="0" algn="just">
              <a:buNone/>
            </a:pPr>
            <a:r>
              <a:rPr lang="es-AR" dirty="0"/>
              <a:t>	PREDV, PREDF = compare a &lt;&gt; b;</a:t>
            </a:r>
          </a:p>
          <a:p>
            <a:pPr algn="just"/>
            <a:r>
              <a:rPr lang="es-AR" dirty="0"/>
              <a:t>Es un pseudo-código de predicado, donde la variable PREDV (predicado verdadero) será igual a 1 si, luego de comparar la bandera Z, está es 1, lo que indica igualdad; en caso contrario, PREDV es igual a 0. Por complemento, si la bandera es Z=0, lo que indica desigualdad, quien asume el valor 1 es la variable PREDF (predicado falso)</a:t>
            </a:r>
          </a:p>
          <a:p>
            <a:pPr marL="0" indent="0" algn="just">
              <a:buNone/>
            </a:pPr>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Mejora de rendimiento - Predicación</a:t>
            </a:r>
          </a:p>
        </p:txBody>
      </p:sp>
    </p:spTree>
    <p:extLst>
      <p:ext uri="{BB962C8B-B14F-4D97-AF65-F5344CB8AC3E}">
        <p14:creationId xmlns:p14="http://schemas.microsoft.com/office/powerpoint/2010/main" val="339524586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9" y="1700808"/>
            <a:ext cx="7408333" cy="5157192"/>
          </a:xfrm>
        </p:spPr>
        <p:txBody>
          <a:bodyPr>
            <a:normAutofit fontScale="92500"/>
          </a:bodyPr>
          <a:lstStyle/>
          <a:p>
            <a:pPr algn="just"/>
            <a:r>
              <a:rPr lang="es-AR" dirty="0"/>
              <a:t>Para a=3 y b=7, entonces, la ejecución de la comparación da los valores PREDV=0 y PREDF=1. Por lo que el hilo de ejecución b=b+2 y sus sucesoras calculan valores, mientras que el hilo de ejecución a=a+2 y sus sucesoras se comportan como instrucciones NOP.</a:t>
            </a:r>
          </a:p>
          <a:p>
            <a:pPr algn="just"/>
            <a:r>
              <a:rPr lang="es-AR" dirty="0"/>
              <a:t>Para a=5 y b=5, entonces la ejecución de la comparación da los valores PREDV=1 y PREDF=0. En este caso, las ramas de ejecución se comportan de manera inversa.</a:t>
            </a:r>
          </a:p>
          <a:p>
            <a:pPr algn="just"/>
            <a:r>
              <a:rPr lang="es-AR" dirty="0"/>
              <a:t>Las instrucciones en pseudocódigo se pueden representar así:</a:t>
            </a:r>
          </a:p>
          <a:p>
            <a:pPr marL="0" indent="0" algn="just">
              <a:buNone/>
            </a:pPr>
            <a:r>
              <a:rPr lang="es-AR" dirty="0"/>
              <a:t>	Rama 1		IF PREDV THEN a=a+2; I2; I3; I4</a:t>
            </a:r>
          </a:p>
          <a:p>
            <a:pPr marL="0" indent="0" algn="just">
              <a:buNone/>
            </a:pPr>
            <a:r>
              <a:rPr lang="es-AR" dirty="0"/>
              <a:t>	Rama 2		IF PREDF THEN b=b+2; I5; I6; I7</a:t>
            </a:r>
          </a:p>
          <a:p>
            <a:pPr marL="0" indent="0" algn="just">
              <a:buNone/>
            </a:pPr>
            <a:endParaRPr lang="es-AR" dirty="0"/>
          </a:p>
          <a:p>
            <a:pPr marL="0" indent="0" algn="just">
              <a:buNone/>
            </a:pPr>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Mejora de rendimiento - Predicación</a:t>
            </a:r>
          </a:p>
        </p:txBody>
      </p:sp>
    </p:spTree>
    <p:extLst>
      <p:ext uri="{BB962C8B-B14F-4D97-AF65-F5344CB8AC3E}">
        <p14:creationId xmlns:p14="http://schemas.microsoft.com/office/powerpoint/2010/main" val="53007771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9" y="1628800"/>
            <a:ext cx="7408333" cy="5229200"/>
          </a:xfrm>
        </p:spPr>
        <p:txBody>
          <a:bodyPr>
            <a:normAutofit/>
          </a:bodyPr>
          <a:lstStyle/>
          <a:p>
            <a:pPr algn="just"/>
            <a:r>
              <a:rPr lang="es-AR" dirty="0"/>
              <a:t>Lo que se logra es que se independice el salto provocado por la condición de la ejecución de las instrucciones.</a:t>
            </a:r>
          </a:p>
          <a:p>
            <a:pPr algn="just"/>
            <a:r>
              <a:rPr lang="es-AR" dirty="0"/>
              <a:t>El siguiente ej. ilustra la penalización de un salto cuando se cumple la condición para un </a:t>
            </a:r>
            <a:r>
              <a:rPr lang="es-AR" i="1" dirty="0"/>
              <a:t>pipeline</a:t>
            </a:r>
            <a:r>
              <a:rPr lang="es-AR" dirty="0"/>
              <a:t> de 5 etapas: CI (Calcular la dirección de la instrucción), OI (Obtener la instrucción), DE (Decodificar), CO (Calcular la dirección del operando), OO (Obtener el operando) y EJ (Ejecutar).</a:t>
            </a:r>
          </a:p>
          <a:p>
            <a:pPr marL="0" indent="0" algn="just">
              <a:buNone/>
            </a:pPr>
            <a:endParaRPr lang="es-AR" dirty="0"/>
          </a:p>
          <a:p>
            <a:pPr marL="0" indent="0" algn="just">
              <a:buNone/>
            </a:pPr>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Mejora de rendimiento - Predicación</a:t>
            </a:r>
          </a:p>
        </p:txBody>
      </p:sp>
    </p:spTree>
    <p:extLst>
      <p:ext uri="{BB962C8B-B14F-4D97-AF65-F5344CB8AC3E}">
        <p14:creationId xmlns:p14="http://schemas.microsoft.com/office/powerpoint/2010/main" val="45460349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631617" y="1508841"/>
            <a:ext cx="7408333" cy="4917111"/>
          </a:xfrm>
        </p:spPr>
        <p:txBody>
          <a:bodyPr>
            <a:normAutofit/>
          </a:bodyPr>
          <a:lstStyle/>
          <a:p>
            <a:pPr algn="just"/>
            <a:r>
              <a:rPr lang="es-AR" dirty="0"/>
              <a:t>El pgm sin instrucciones predicadas es el siguiente:</a:t>
            </a:r>
          </a:p>
          <a:p>
            <a:pPr algn="just"/>
            <a:endParaRPr lang="es-AR" dirty="0"/>
          </a:p>
          <a:p>
            <a:pPr algn="just"/>
            <a:r>
              <a:rPr lang="es-AR" dirty="0"/>
              <a:t>Donde I3 es un salto condicional que, si se da la condición, bifurca a I6.</a:t>
            </a:r>
          </a:p>
          <a:p>
            <a:pPr algn="just"/>
            <a:r>
              <a:rPr lang="es-AR" dirty="0"/>
              <a:t>En la siguiente secuencia se considera que no se cumple la condición y, por lo tanto, la ejecución de las 5 instrucciones no predicadas se logra en 10 etapas.</a:t>
            </a:r>
          </a:p>
          <a:p>
            <a:pPr marL="0" indent="0" algn="just">
              <a:buNone/>
            </a:pPr>
            <a:endParaRPr lang="es-AR" dirty="0"/>
          </a:p>
          <a:p>
            <a:pPr marL="0" indent="0" algn="just">
              <a:buNone/>
            </a:pPr>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Mejora de rendimiento - Predicación</a:t>
            </a:r>
          </a:p>
        </p:txBody>
      </p:sp>
      <p:pic>
        <p:nvPicPr>
          <p:cNvPr id="2" name="1 Imagen"/>
          <p:cNvPicPr>
            <a:picLocks noChangeAspect="1"/>
          </p:cNvPicPr>
          <p:nvPr/>
        </p:nvPicPr>
        <p:blipFill rotWithShape="1">
          <a:blip r:embed="rId3" cstate="print">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rcRect l="1940" t="44750" r="1494" b="22786"/>
          <a:stretch/>
        </p:blipFill>
        <p:spPr>
          <a:xfrm>
            <a:off x="1485437" y="5229200"/>
            <a:ext cx="5700691" cy="1437340"/>
          </a:xfrm>
          <a:prstGeom prst="rect">
            <a:avLst/>
          </a:prstGeom>
          <a:ln>
            <a:noFill/>
          </a:ln>
          <a:effectLst>
            <a:outerShdw blurRad="190500" algn="tl" rotWithShape="0">
              <a:srgbClr val="000000">
                <a:alpha val="70000"/>
              </a:srgbClr>
            </a:outerShdw>
          </a:effectLst>
        </p:spPr>
      </p:pic>
      <p:pic>
        <p:nvPicPr>
          <p:cNvPr id="9" name="8 Imagen"/>
          <p:cNvPicPr>
            <a:picLocks noChangeAspect="1"/>
          </p:cNvPicPr>
          <p:nvPr/>
        </p:nvPicPr>
        <p:blipFill rotWithShape="1">
          <a:blip r:embed="rId5" cstate="print">
            <a:biLevel thresh="25000"/>
            <a:extLst>
              <a:ext uri="{28A0092B-C50C-407E-A947-70E740481C1C}">
                <a14:useLocalDpi xmlns:a14="http://schemas.microsoft.com/office/drawing/2010/main" val="0"/>
              </a:ext>
            </a:extLst>
          </a:blip>
          <a:srcRect l="49104" t="28059" r="40896" b="27165"/>
          <a:stretch/>
        </p:blipFill>
        <p:spPr>
          <a:xfrm>
            <a:off x="8335695" y="1844824"/>
            <a:ext cx="702210" cy="235816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70881183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8" y="1700808"/>
            <a:ext cx="7408333" cy="4437112"/>
          </a:xfrm>
        </p:spPr>
        <p:txBody>
          <a:bodyPr>
            <a:normAutofit/>
          </a:bodyPr>
          <a:lstStyle/>
          <a:p>
            <a:pPr algn="just"/>
            <a:r>
              <a:rPr lang="es-AR" dirty="0"/>
              <a:t>En la siguiente secuencia la condición evaluada en la etapa 8 (EJ de la I3) hace que recién en la etapa 9 comience la ejecución de la sexta instrucción y que lo ejecutado para las instrucciones I4 e I5 no sirva. La ejecución total se cumple en 16 etapas.</a:t>
            </a:r>
          </a:p>
          <a:p>
            <a:pPr algn="just"/>
            <a:endParaRPr lang="es-AR" dirty="0"/>
          </a:p>
          <a:p>
            <a:pPr algn="just"/>
            <a:endParaRPr lang="es-AR" dirty="0"/>
          </a:p>
          <a:p>
            <a:pPr algn="just"/>
            <a:endParaRPr lang="es-AR" dirty="0"/>
          </a:p>
          <a:p>
            <a:pPr marL="0" indent="0" algn="just">
              <a:buNone/>
            </a:pPr>
            <a:endParaRPr lang="es-AR" dirty="0"/>
          </a:p>
          <a:p>
            <a:pPr marL="0" indent="0" algn="just">
              <a:buNone/>
            </a:pPr>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Mejora de rendimiento - Predicación</a:t>
            </a:r>
          </a:p>
        </p:txBody>
      </p:sp>
      <p:pic>
        <p:nvPicPr>
          <p:cNvPr id="2" name="1 Imagen"/>
          <p:cNvPicPr>
            <a:picLocks noChangeAspect="1"/>
          </p:cNvPicPr>
          <p:nvPr/>
        </p:nvPicPr>
        <p:blipFill rotWithShape="1">
          <a:blip r:embed="rId3" cstate="print">
            <a:biLevel thresh="25000"/>
            <a:extLst>
              <a:ext uri="{28A0092B-C50C-407E-A947-70E740481C1C}">
                <a14:useLocalDpi xmlns:a14="http://schemas.microsoft.com/office/drawing/2010/main" val="0"/>
              </a:ext>
            </a:extLst>
          </a:blip>
          <a:srcRect l="7910" t="36020" r="4030" b="20199"/>
          <a:stretch/>
        </p:blipFill>
        <p:spPr>
          <a:xfrm>
            <a:off x="1505297" y="4437112"/>
            <a:ext cx="6179597" cy="230425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18088146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971600" y="1700808"/>
            <a:ext cx="7408333" cy="5050880"/>
          </a:xfrm>
        </p:spPr>
        <p:txBody>
          <a:bodyPr>
            <a:normAutofit fontScale="85000" lnSpcReduction="10000"/>
          </a:bodyPr>
          <a:lstStyle/>
          <a:p>
            <a:pPr algn="just"/>
            <a:r>
              <a:rPr lang="es-AR" dirty="0"/>
              <a:t>En una secuencia predicada, las instrucciones de ambas ramas del salto se ejecutan en paralelo. Suponiendo que luego de la decodificación b de la instrucción I3 ya pueden entrar a ejecutarse</a:t>
            </a:r>
          </a:p>
          <a:p>
            <a:pPr algn="just"/>
            <a:endParaRPr lang="es-AR" dirty="0"/>
          </a:p>
          <a:p>
            <a:pPr algn="just"/>
            <a:endParaRPr lang="es-AR" dirty="0"/>
          </a:p>
          <a:p>
            <a:pPr algn="just"/>
            <a:endParaRPr lang="es-AR" dirty="0"/>
          </a:p>
          <a:p>
            <a:pPr algn="just"/>
            <a:endParaRPr lang="es-AR" dirty="0"/>
          </a:p>
          <a:p>
            <a:pPr algn="just"/>
            <a:endParaRPr lang="es-AR" dirty="0"/>
          </a:p>
          <a:p>
            <a:pPr algn="just"/>
            <a:r>
              <a:rPr lang="es-AR" dirty="0"/>
              <a:t>En el ej. presentado, la condición se evalúa generando PREDV y PREDF en la etapa 8 y antes de la etapa EJ de cualquiera de las instrucciones. En las ramas la ejecución total se cumplen en 13 etapas.</a:t>
            </a:r>
          </a:p>
          <a:p>
            <a:pPr algn="just"/>
            <a:endParaRPr lang="es-AR" dirty="0"/>
          </a:p>
          <a:p>
            <a:pPr algn="just"/>
            <a:endParaRPr lang="es-AR" dirty="0"/>
          </a:p>
          <a:p>
            <a:pPr algn="just"/>
            <a:endParaRPr lang="es-AR" dirty="0"/>
          </a:p>
          <a:p>
            <a:pPr marL="0" indent="0" algn="just">
              <a:buNone/>
            </a:pPr>
            <a:endParaRPr lang="es-AR" dirty="0"/>
          </a:p>
          <a:p>
            <a:pPr marL="0" indent="0" algn="just">
              <a:buNone/>
            </a:pPr>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Mejora de rendimiento - Predicación</a:t>
            </a:r>
          </a:p>
        </p:txBody>
      </p:sp>
      <p:pic>
        <p:nvPicPr>
          <p:cNvPr id="2" name="1 Imagen"/>
          <p:cNvPicPr>
            <a:picLocks noChangeAspect="1"/>
          </p:cNvPicPr>
          <p:nvPr/>
        </p:nvPicPr>
        <p:blipFill rotWithShape="1">
          <a:blip r:embed="rId3" cstate="print">
            <a:biLevel thresh="25000"/>
            <a:extLst>
              <a:ext uri="{28A0092B-C50C-407E-A947-70E740481C1C}">
                <a14:useLocalDpi xmlns:a14="http://schemas.microsoft.com/office/drawing/2010/main" val="0"/>
              </a:ext>
            </a:extLst>
          </a:blip>
          <a:srcRect l="5374" t="36617" r="4328" b="19005"/>
          <a:stretch/>
        </p:blipFill>
        <p:spPr>
          <a:xfrm>
            <a:off x="2002808" y="2996952"/>
            <a:ext cx="5184576" cy="191100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17580637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9" y="1628800"/>
            <a:ext cx="7408333" cy="5229200"/>
          </a:xfrm>
        </p:spPr>
        <p:txBody>
          <a:bodyPr>
            <a:normAutofit/>
          </a:bodyPr>
          <a:lstStyle/>
          <a:p>
            <a:pPr algn="just"/>
            <a:r>
              <a:rPr lang="es-AR" dirty="0"/>
              <a:t>Hay 2 clases de predicciones: la primera se denomina estática, ya que la predicción se produce a nivel compilación; el compilador estima una dirección para c/u de las instrucciones de salto. En los saltos incondicionales siempre se conoce la dirección, por lo tanto, no es estimativa; en los saltos iterativos, lo más probable es que éstos se produzcan al inicio de la iteración y en los condicionales es posible suponer la probabilidad de que se produzcan y, en función de ello, estimar la dirección de salto con mayor probabilidad.</a:t>
            </a:r>
          </a:p>
          <a:p>
            <a:pPr marL="0" indent="0" algn="just">
              <a:buNone/>
            </a:pPr>
            <a:endParaRPr lang="es-AR" dirty="0"/>
          </a:p>
          <a:p>
            <a:pPr algn="just"/>
            <a:endParaRPr lang="es-AR" dirty="0"/>
          </a:p>
          <a:p>
            <a:pPr algn="just"/>
            <a:endParaRPr lang="es-AR" dirty="0"/>
          </a:p>
          <a:p>
            <a:pPr marL="0" indent="0" algn="just">
              <a:buNone/>
            </a:pPr>
            <a:endParaRPr lang="es-AR" dirty="0"/>
          </a:p>
          <a:p>
            <a:pPr marL="0" indent="0" algn="just">
              <a:buNone/>
            </a:pPr>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Mejora de rendimiento – Predicción de saltos</a:t>
            </a:r>
          </a:p>
        </p:txBody>
      </p:sp>
    </p:spTree>
    <p:extLst>
      <p:ext uri="{BB962C8B-B14F-4D97-AF65-F5344CB8AC3E}">
        <p14:creationId xmlns:p14="http://schemas.microsoft.com/office/powerpoint/2010/main" val="182516232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9" y="2420888"/>
            <a:ext cx="7408333" cy="4437112"/>
          </a:xfrm>
        </p:spPr>
        <p:txBody>
          <a:bodyPr>
            <a:normAutofit/>
          </a:bodyPr>
          <a:lstStyle/>
          <a:p>
            <a:pPr algn="just"/>
            <a:r>
              <a:rPr lang="es-AR" dirty="0"/>
              <a:t>La segunda clase de predicción se denomina dinámica y ocurre durante la ejecución, en la que se construye una tabla de saltos y se guarda en un registro su comportamiento con el fin de decidir cuál es la dirección más probable de la próxima instrucción (</a:t>
            </a:r>
            <a:r>
              <a:rPr lang="es-AR" i="1" dirty="0"/>
              <a:t>Itanium</a:t>
            </a:r>
            <a:r>
              <a:rPr lang="es-AR" dirty="0"/>
              <a:t> cuenta con esta facilidad).</a:t>
            </a:r>
          </a:p>
          <a:p>
            <a:pPr algn="just"/>
            <a:endParaRPr lang="es-AR" dirty="0"/>
          </a:p>
          <a:p>
            <a:pPr algn="just"/>
            <a:endParaRPr lang="es-AR" dirty="0"/>
          </a:p>
          <a:p>
            <a:pPr algn="just"/>
            <a:endParaRPr lang="es-AR" dirty="0"/>
          </a:p>
          <a:p>
            <a:pPr marL="0" indent="0" algn="just">
              <a:buNone/>
            </a:pPr>
            <a:endParaRPr lang="es-AR" dirty="0"/>
          </a:p>
          <a:p>
            <a:pPr marL="0" indent="0" algn="just">
              <a:buNone/>
            </a:pPr>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Mejora de rendimiento – Predicción de saltos</a:t>
            </a:r>
          </a:p>
        </p:txBody>
      </p:sp>
    </p:spTree>
    <p:extLst>
      <p:ext uri="{BB962C8B-B14F-4D97-AF65-F5344CB8AC3E}">
        <p14:creationId xmlns:p14="http://schemas.microsoft.com/office/powerpoint/2010/main" val="230862216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9" y="1628800"/>
            <a:ext cx="7408333" cy="5229200"/>
          </a:xfrm>
        </p:spPr>
        <p:txBody>
          <a:bodyPr>
            <a:normAutofit fontScale="92500" lnSpcReduction="10000"/>
          </a:bodyPr>
          <a:lstStyle/>
          <a:p>
            <a:pPr algn="just"/>
            <a:r>
              <a:rPr lang="es-AR" dirty="0"/>
              <a:t>Es una arquitectura con filosofía de 32 bits expandida a 64, de forma que permite la compatibilidad “hacia atrás” para sostener el SW implementado para la industria x86.</a:t>
            </a:r>
          </a:p>
          <a:p>
            <a:pPr algn="just"/>
            <a:r>
              <a:rPr lang="es-AR" dirty="0"/>
              <a:t>En ella los registros se expanden a 64 bits, de modo que el SW recompilado se ejecute con mayor eficiencia que en las plataformas x86. Sin embargo, la ejecución admite aplicaciones y sistemas operativos de 32 y 16 bits sin necesidad de recompilarlos.</a:t>
            </a:r>
          </a:p>
          <a:p>
            <a:pPr algn="just"/>
            <a:r>
              <a:rPr lang="es-AR" dirty="0"/>
              <a:t>Los servidores, los sistemas que operan con grandes BBDD y las aplicaciones de diseño gráfico requieren el acceso a un gran espacio de almacenamiento en memoria principal y virtual, por esta razón aporta un gran beneficio ampliar el espacio potencial de direccionamiento a 2</a:t>
            </a:r>
            <a:r>
              <a:rPr lang="es-AR" baseline="30000" dirty="0"/>
              <a:t>64</a:t>
            </a:r>
            <a:r>
              <a:rPr lang="es-AR" dirty="0"/>
              <a:t> bytes.</a:t>
            </a:r>
          </a:p>
          <a:p>
            <a:pPr algn="just"/>
            <a:endParaRPr lang="es-AR" dirty="0"/>
          </a:p>
          <a:p>
            <a:pPr algn="just"/>
            <a:endParaRPr lang="es-AR" dirty="0"/>
          </a:p>
          <a:p>
            <a:pPr marL="0" indent="0" algn="just">
              <a:buNone/>
            </a:pPr>
            <a:endParaRPr lang="es-AR" dirty="0"/>
          </a:p>
          <a:p>
            <a:pPr marL="0" indent="0" algn="just">
              <a:buNone/>
            </a:pPr>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Arquitectura AMD64</a:t>
            </a:r>
          </a:p>
        </p:txBody>
      </p:sp>
    </p:spTree>
    <p:extLst>
      <p:ext uri="{BB962C8B-B14F-4D97-AF65-F5344CB8AC3E}">
        <p14:creationId xmlns:p14="http://schemas.microsoft.com/office/powerpoint/2010/main" val="345910831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9" y="1916832"/>
            <a:ext cx="7408333" cy="4365104"/>
          </a:xfrm>
        </p:spPr>
        <p:txBody>
          <a:bodyPr>
            <a:normAutofit/>
          </a:bodyPr>
          <a:lstStyle/>
          <a:p>
            <a:pPr algn="just"/>
            <a:r>
              <a:rPr lang="es-AR" dirty="0"/>
              <a:t>Además de ampliar el tamaño de los registros, se agregan unos cuantos más. El aumento del número de registros permite que los compiladores tengan una mayor flexibilidad para alojar más variables de memoria en los registros internos; esto beneficia las aplicaciones por la menor cantidad de accesos a memoria.</a:t>
            </a:r>
          </a:p>
          <a:p>
            <a:pPr algn="just"/>
            <a:r>
              <a:rPr lang="es-AR" dirty="0"/>
              <a:t>Admite varios modos de operación, los que emulan las arquitecturas anteriores (modo herencia o </a:t>
            </a:r>
            <a:r>
              <a:rPr lang="es-AR" i="1" dirty="0"/>
              <a:t>legacy</a:t>
            </a:r>
            <a:r>
              <a:rPr lang="es-AR" dirty="0"/>
              <a:t>) y el modo 64 bits (largo o </a:t>
            </a:r>
            <a:r>
              <a:rPr lang="es-AR" i="1" dirty="0"/>
              <a:t>long</a:t>
            </a:r>
            <a:r>
              <a:rPr lang="es-AR" dirty="0"/>
              <a:t>)</a:t>
            </a:r>
          </a:p>
          <a:p>
            <a:pPr algn="just"/>
            <a:endParaRPr lang="es-AR" dirty="0"/>
          </a:p>
          <a:p>
            <a:pPr algn="just"/>
            <a:endParaRPr lang="es-AR" dirty="0"/>
          </a:p>
          <a:p>
            <a:pPr marL="0" indent="0" algn="just">
              <a:buNone/>
            </a:pPr>
            <a:endParaRPr lang="es-AR" dirty="0"/>
          </a:p>
          <a:p>
            <a:pPr marL="0" indent="0" algn="just">
              <a:buNone/>
            </a:pPr>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Arquitectura AMD64</a:t>
            </a:r>
          </a:p>
        </p:txBody>
      </p:sp>
    </p:spTree>
    <p:extLst>
      <p:ext uri="{BB962C8B-B14F-4D97-AF65-F5344CB8AC3E}">
        <p14:creationId xmlns:p14="http://schemas.microsoft.com/office/powerpoint/2010/main" val="41446506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9" y="1772816"/>
            <a:ext cx="7408333" cy="4365104"/>
          </a:xfrm>
        </p:spPr>
        <p:txBody>
          <a:bodyPr>
            <a:normAutofit fontScale="92500" lnSpcReduction="20000"/>
          </a:bodyPr>
          <a:lstStyle/>
          <a:p>
            <a:pPr algn="just"/>
            <a:r>
              <a:rPr lang="es-AR" dirty="0"/>
              <a:t>Para un ej. más detallado de las unidades que “operan” cada etapa, se indican las del primer procesador IA-32, donde para c/u de las unidades se observa un verbo distinto.</a:t>
            </a:r>
          </a:p>
          <a:p>
            <a:pPr lvl="1" algn="just"/>
            <a:r>
              <a:rPr lang="es-AR" dirty="0"/>
              <a:t>La unidad de gestión de memoria (</a:t>
            </a:r>
            <a:r>
              <a:rPr lang="es-AR" i="1" dirty="0"/>
              <a:t>Memory Manager Unit</a:t>
            </a:r>
            <a:r>
              <a:rPr lang="es-AR" dirty="0"/>
              <a:t>) </a:t>
            </a:r>
            <a:r>
              <a:rPr lang="es-AR" b="1" dirty="0"/>
              <a:t>traduce</a:t>
            </a:r>
            <a:r>
              <a:rPr lang="es-AR" dirty="0"/>
              <a:t> direcciones lógicas en direcciones absolutas.</a:t>
            </a:r>
          </a:p>
          <a:p>
            <a:pPr lvl="1" algn="just"/>
            <a:r>
              <a:rPr lang="es-AR" dirty="0"/>
              <a:t>La unidad de interfaz del bus (</a:t>
            </a:r>
            <a:r>
              <a:rPr lang="es-AR" i="1" dirty="0"/>
              <a:t>Bus Interface Unit</a:t>
            </a:r>
            <a:r>
              <a:rPr lang="es-AR" dirty="0"/>
              <a:t>) </a:t>
            </a:r>
            <a:r>
              <a:rPr lang="es-AR" b="1" dirty="0"/>
              <a:t>accede</a:t>
            </a:r>
            <a:r>
              <a:rPr lang="es-AR" dirty="0"/>
              <a:t> a la memoria y a dispositivos de E/S.</a:t>
            </a:r>
          </a:p>
          <a:p>
            <a:pPr lvl="1" algn="just"/>
            <a:r>
              <a:rPr lang="es-AR" dirty="0"/>
              <a:t>La unidad de precarga de instrucciones (</a:t>
            </a:r>
            <a:r>
              <a:rPr lang="es-AR" i="1" dirty="0"/>
              <a:t>Code Prefetch Unit</a:t>
            </a:r>
            <a:r>
              <a:rPr lang="es-AR" dirty="0"/>
              <a:t>) recibe 2 bytes del bus y los </a:t>
            </a:r>
            <a:r>
              <a:rPr lang="es-AR" b="1" dirty="0"/>
              <a:t>precarga</a:t>
            </a:r>
            <a:r>
              <a:rPr lang="es-AR" dirty="0"/>
              <a:t> en la cola de 16 bytes.</a:t>
            </a:r>
          </a:p>
          <a:p>
            <a:pPr lvl="1" algn="just"/>
            <a:r>
              <a:rPr lang="es-AR" dirty="0"/>
              <a:t>La unidad de decodificación de instrucciones (</a:t>
            </a:r>
            <a:r>
              <a:rPr lang="es-AR" i="1" dirty="0"/>
              <a:t>Instruction Decode Unit</a:t>
            </a:r>
            <a:r>
              <a:rPr lang="es-AR" dirty="0"/>
              <a:t>)  </a:t>
            </a:r>
            <a:r>
              <a:rPr lang="es-AR" b="1" dirty="0"/>
              <a:t>decodifica</a:t>
            </a:r>
            <a:r>
              <a:rPr lang="es-AR" dirty="0"/>
              <a:t> el código de operación y lo </a:t>
            </a:r>
            <a:r>
              <a:rPr lang="es-AR" b="1" dirty="0"/>
              <a:t>traduce</a:t>
            </a:r>
            <a:r>
              <a:rPr lang="es-AR" dirty="0"/>
              <a:t> a microcódigo.</a:t>
            </a:r>
          </a:p>
          <a:p>
            <a:pPr lvl="1" algn="just"/>
            <a:r>
              <a:rPr lang="es-AR" dirty="0"/>
              <a:t>La unidad de ejecución (Execution Unit) ejecuta el microcódigo.</a:t>
            </a:r>
          </a:p>
          <a:p>
            <a:pPr lvl="1" algn="just"/>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Paralelismo a nivel instrucción</a:t>
            </a:r>
          </a:p>
        </p:txBody>
      </p:sp>
    </p:spTree>
    <p:extLst>
      <p:ext uri="{BB962C8B-B14F-4D97-AF65-F5344CB8AC3E}">
        <p14:creationId xmlns:p14="http://schemas.microsoft.com/office/powerpoint/2010/main" val="12263896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67833" y="1844824"/>
            <a:ext cx="7408333" cy="4365104"/>
          </a:xfrm>
        </p:spPr>
        <p:txBody>
          <a:bodyPr>
            <a:normAutofit fontScale="92500"/>
          </a:bodyPr>
          <a:lstStyle/>
          <a:p>
            <a:pPr algn="just"/>
            <a:r>
              <a:rPr lang="es-AR" dirty="0"/>
              <a:t>Durante el procesamiento, en el pipeline puede ocurrir que el resultado de una instrucción “dependa” del resultado de la anterior, razón por la que sería necesario concluir la instrucción n para ejecutar la instrucción n+1. </a:t>
            </a:r>
          </a:p>
          <a:p>
            <a:pPr algn="just"/>
            <a:r>
              <a:rPr lang="es-AR" dirty="0"/>
              <a:t>Este </a:t>
            </a:r>
            <a:r>
              <a:rPr lang="es-AR" u="sng" dirty="0"/>
              <a:t>conflicto</a:t>
            </a:r>
            <a:r>
              <a:rPr lang="es-AR" dirty="0"/>
              <a:t> se conoce como “</a:t>
            </a:r>
            <a:r>
              <a:rPr lang="es-AR" u="sng" dirty="0"/>
              <a:t>dependencia de datos</a:t>
            </a:r>
            <a:r>
              <a:rPr lang="es-AR" dirty="0"/>
              <a:t>”.</a:t>
            </a:r>
          </a:p>
          <a:p>
            <a:pPr algn="just"/>
            <a:r>
              <a:rPr lang="es-AR" dirty="0"/>
              <a:t>Se puede anticipar la presencia de este conflicto que interfiere en la evolución del pipeline, pues está previsto y se puede resolver, por ejemplo, retrasando la ejecución de una o más etapas, o sea que se resuelve a nivel ejecución.</a:t>
            </a:r>
          </a:p>
          <a:p>
            <a:pPr lvl="1" algn="just"/>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Paralelismo a nivel instrucción</a:t>
            </a:r>
          </a:p>
        </p:txBody>
      </p:sp>
    </p:spTree>
    <p:extLst>
      <p:ext uri="{BB962C8B-B14F-4D97-AF65-F5344CB8AC3E}">
        <p14:creationId xmlns:p14="http://schemas.microsoft.com/office/powerpoint/2010/main" val="8048411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67833" y="1916832"/>
            <a:ext cx="7408333" cy="4365104"/>
          </a:xfrm>
        </p:spPr>
        <p:txBody>
          <a:bodyPr>
            <a:normAutofit fontScale="92500"/>
          </a:bodyPr>
          <a:lstStyle/>
          <a:p>
            <a:pPr algn="just"/>
            <a:r>
              <a:rPr lang="es-AR" dirty="0"/>
              <a:t>Otra forma de resolverlo es a nivel compilación, donde se puede aplicar una técnica que produce un reordenamiento de las instrucciones sin afectar la lógica del pgm. A esta técnica se la conoce como “</a:t>
            </a:r>
            <a:r>
              <a:rPr lang="es-AR" u="sng" dirty="0"/>
              <a:t>ejecución fuera de orden</a:t>
            </a:r>
            <a:r>
              <a:rPr lang="es-AR" dirty="0"/>
              <a:t>”.</a:t>
            </a:r>
          </a:p>
          <a:p>
            <a:pPr algn="just"/>
            <a:r>
              <a:rPr lang="es-AR" dirty="0"/>
              <a:t>Ej.: si un programa resuelve las siguiente operaciones aritméticas:</a:t>
            </a:r>
          </a:p>
          <a:p>
            <a:pPr marL="759143" lvl="1" indent="-457200" algn="just">
              <a:buFont typeface="+mj-lt"/>
              <a:buAutoNum type="arabicPeriod"/>
            </a:pPr>
            <a:r>
              <a:rPr lang="es-AR" b="1" dirty="0"/>
              <a:t>c</a:t>
            </a:r>
            <a:r>
              <a:rPr lang="es-AR" dirty="0"/>
              <a:t>=</a:t>
            </a:r>
            <a:r>
              <a:rPr lang="es-AR" dirty="0" err="1"/>
              <a:t>a+b</a:t>
            </a:r>
            <a:endParaRPr lang="es-AR" dirty="0"/>
          </a:p>
          <a:p>
            <a:pPr marL="759143" lvl="1" indent="-457200" algn="just">
              <a:buFont typeface="+mj-lt"/>
              <a:buAutoNum type="arabicPeriod"/>
            </a:pPr>
            <a:r>
              <a:rPr lang="es-AR" dirty="0"/>
              <a:t>m=</a:t>
            </a:r>
            <a:r>
              <a:rPr lang="es-AR" b="1" dirty="0"/>
              <a:t>c</a:t>
            </a:r>
            <a:r>
              <a:rPr lang="es-AR" dirty="0"/>
              <a:t>*2  (donde “m depende de c”)</a:t>
            </a:r>
          </a:p>
          <a:p>
            <a:pPr marL="759143" lvl="1" indent="-457200" algn="just">
              <a:buFont typeface="+mj-lt"/>
              <a:buAutoNum type="arabicPeriod"/>
            </a:pPr>
            <a:r>
              <a:rPr lang="es-AR" dirty="0"/>
              <a:t>d=e+(a*b)</a:t>
            </a:r>
          </a:p>
          <a:p>
            <a:pPr marL="759143" lvl="1" indent="-457200" algn="just">
              <a:buFont typeface="+mj-lt"/>
              <a:buAutoNum type="arabicPeriod"/>
            </a:pPr>
            <a:r>
              <a:rPr lang="es-AR" dirty="0"/>
              <a:t>z=</a:t>
            </a:r>
            <a:r>
              <a:rPr lang="es-AR" dirty="0" err="1"/>
              <a:t>x+y</a:t>
            </a:r>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Paralelismo a nivel instrucción</a:t>
            </a:r>
          </a:p>
        </p:txBody>
      </p:sp>
    </p:spTree>
    <p:extLst>
      <p:ext uri="{BB962C8B-B14F-4D97-AF65-F5344CB8AC3E}">
        <p14:creationId xmlns:p14="http://schemas.microsoft.com/office/powerpoint/2010/main" val="22363957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Procesadores Avanzados</a:t>
            </a:r>
          </a:p>
        </p:txBody>
      </p:sp>
      <p:sp>
        <p:nvSpPr>
          <p:cNvPr id="5" name="1 Marcador de contenido"/>
          <p:cNvSpPr>
            <a:spLocks noGrp="1"/>
          </p:cNvSpPr>
          <p:nvPr>
            <p:ph idx="1"/>
          </p:nvPr>
        </p:nvSpPr>
        <p:spPr>
          <a:xfrm>
            <a:off x="890929" y="1844824"/>
            <a:ext cx="7408333" cy="4365104"/>
          </a:xfrm>
        </p:spPr>
        <p:txBody>
          <a:bodyPr>
            <a:normAutofit lnSpcReduction="10000"/>
          </a:bodyPr>
          <a:lstStyle/>
          <a:p>
            <a:pPr algn="just"/>
            <a:r>
              <a:rPr lang="es-AR" dirty="0"/>
              <a:t>Es lo mismo que ejecutar:</a:t>
            </a:r>
          </a:p>
          <a:p>
            <a:pPr marL="759143" lvl="1" indent="-457200" algn="just">
              <a:buFont typeface="+mj-lt"/>
              <a:buAutoNum type="arabicPeriod"/>
            </a:pPr>
            <a:r>
              <a:rPr lang="es-AR" b="1" dirty="0"/>
              <a:t>c</a:t>
            </a:r>
            <a:r>
              <a:rPr lang="es-AR" dirty="0"/>
              <a:t>=</a:t>
            </a:r>
            <a:r>
              <a:rPr lang="es-AR" dirty="0" err="1"/>
              <a:t>a+b</a:t>
            </a:r>
            <a:endParaRPr lang="es-AR" dirty="0"/>
          </a:p>
          <a:p>
            <a:pPr marL="759143" lvl="1" indent="-457200" algn="just">
              <a:buFont typeface="+mj-lt"/>
              <a:buAutoNum type="arabicPeriod"/>
            </a:pPr>
            <a:r>
              <a:rPr lang="es-AR" dirty="0"/>
              <a:t>d=e+(a*b)</a:t>
            </a:r>
          </a:p>
          <a:p>
            <a:pPr marL="759143" lvl="1" indent="-457200" algn="just">
              <a:buFont typeface="+mj-lt"/>
              <a:buAutoNum type="arabicPeriod"/>
            </a:pPr>
            <a:r>
              <a:rPr lang="es-AR" dirty="0"/>
              <a:t>z=</a:t>
            </a:r>
            <a:r>
              <a:rPr lang="es-AR" dirty="0" err="1"/>
              <a:t>x+y</a:t>
            </a:r>
            <a:endParaRPr lang="es-AR" dirty="0"/>
          </a:p>
          <a:p>
            <a:pPr marL="759143" lvl="1" indent="-457200" algn="just">
              <a:buFont typeface="+mj-lt"/>
              <a:buAutoNum type="arabicPeriod"/>
            </a:pPr>
            <a:r>
              <a:rPr lang="es-AR" dirty="0"/>
              <a:t>m=</a:t>
            </a:r>
            <a:r>
              <a:rPr lang="es-AR" b="1" dirty="0"/>
              <a:t>c</a:t>
            </a:r>
            <a:r>
              <a:rPr lang="es-AR" dirty="0"/>
              <a:t>*2</a:t>
            </a:r>
          </a:p>
          <a:p>
            <a:pPr algn="just"/>
            <a:r>
              <a:rPr lang="es-AR" dirty="0"/>
              <a:t>El cambio en el orden de ejecución no afectó la lógica del pgm y otorga el tiempo necesario para que si se ejecutan las 3 primeras reordenadas, al ejecutar la cuarta, m=c*2, no haya espera, pues ya se calculó el valor de c sin producir retardos.</a:t>
            </a:r>
          </a:p>
          <a:p>
            <a:pPr marL="301943" lvl="1" indent="0" algn="just">
              <a:buNone/>
            </a:pPr>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Paralelismo a nivel instrucción</a:t>
            </a:r>
          </a:p>
        </p:txBody>
      </p:sp>
    </p:spTree>
    <p:extLst>
      <p:ext uri="{BB962C8B-B14F-4D97-AF65-F5344CB8AC3E}">
        <p14:creationId xmlns:p14="http://schemas.microsoft.com/office/powerpoint/2010/main" val="219879515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o">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o">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o">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Circuito</Template>
  <TotalTime>46362</TotalTime>
  <Words>6227</Words>
  <Application>Microsoft Office PowerPoint</Application>
  <PresentationFormat>Presentación en pantalla (4:3)</PresentationFormat>
  <Paragraphs>391</Paragraphs>
  <Slides>59</Slides>
  <Notes>59</Notes>
  <HiddenSlides>5</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59</vt:i4>
      </vt:variant>
    </vt:vector>
  </HeadingPairs>
  <TitlesOfParts>
    <vt:vector size="64" baseType="lpstr">
      <vt:lpstr>Arial</vt:lpstr>
      <vt:lpstr>Calibri</vt:lpstr>
      <vt:lpstr>Tw Cen MT</vt:lpstr>
      <vt:lpstr>Wingdings</vt:lpstr>
      <vt:lpstr>Circuito</vt:lpstr>
      <vt:lpstr>UNIDAD 9</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lpstr>Procesadores Avanzados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ARQUITECTURA DE COMPUTADORAS</dc:title>
  <dc:creator/>
  <cp:lastModifiedBy>Nahuel Salazar</cp:lastModifiedBy>
  <cp:revision>308</cp:revision>
  <dcterms:modified xsi:type="dcterms:W3CDTF">2022-11-11T16:47:22Z</dcterms:modified>
</cp:coreProperties>
</file>

<file path=docProps/thumbnail.jpeg>
</file>